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C5E8"/>
    <a:srgbClr val="7E5475"/>
    <a:srgbClr val="008264"/>
    <a:srgbClr val="0081A6"/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19"/>
    <p:restoredTop sz="94694"/>
  </p:normalViewPr>
  <p:slideViewPr>
    <p:cSldViewPr snapToGrid="0" snapToObjects="1" showGuides="1">
      <p:cViewPr varScale="1">
        <p:scale>
          <a:sx n="25" d="100"/>
          <a:sy n="25" d="100"/>
        </p:scale>
        <p:origin x="2440" y="248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rgbClr val="71C5E8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86125" y="30099000"/>
            <a:ext cx="44484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832281" y="2615633"/>
            <a:ext cx="16301948" cy="1194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project goal </a:t>
            </a:r>
            <a:r>
              <a:rPr lang="en-US" sz="110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576957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15196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27" y="20510194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573013"/>
            <a:ext cx="8589165" cy="498598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trying to do? Articulate your objectives in plain, non-specialist language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885196" y="11003479"/>
            <a:ext cx="8589165" cy="38164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Description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going to do?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1026328" y="25312780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6966102" y="23279552"/>
            <a:ext cx="2828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dirty="0"/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4026960" y="16181560"/>
            <a:ext cx="8589165" cy="547842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Potential Impact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significance for your field of the work this award is helping you launch?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successful, what difference will it make?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12780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885195" y="15264394"/>
            <a:ext cx="8589165" cy="480131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Context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what are the limits of current practice?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new in your approach and why do you think it will be successful?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6B72F1D8-1BE9-D548-9046-C7EB7DD93B57}"/>
              </a:ext>
            </a:extLst>
          </p:cNvPr>
          <p:cNvSpPr txBox="1">
            <a:spLocks/>
          </p:cNvSpPr>
          <p:nvPr/>
        </p:nvSpPr>
        <p:spPr>
          <a:xfrm>
            <a:off x="34237616" y="5573013"/>
            <a:ext cx="8589165" cy="695575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Deliverables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outputs will you have completed by end of the 1-year funding period?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 you expect this funding will allow you to do within 1-2 years after the funding period has ended?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the mid-term and final “exams” to check for success?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5841</TotalTime>
  <Words>363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Dudley, Jane</cp:lastModifiedBy>
  <cp:revision>121</cp:revision>
  <cp:lastPrinted>2020-01-09T21:07:11Z</cp:lastPrinted>
  <dcterms:created xsi:type="dcterms:W3CDTF">2019-11-26T14:30:31Z</dcterms:created>
  <dcterms:modified xsi:type="dcterms:W3CDTF">2020-01-23T19:44:15Z</dcterms:modified>
</cp:coreProperties>
</file>