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65" r:id="rId5"/>
    <p:sldId id="259" r:id="rId6"/>
    <p:sldId id="268" r:id="rId7"/>
    <p:sldId id="260" r:id="rId8"/>
    <p:sldId id="262" r:id="rId9"/>
    <p:sldId id="263" r:id="rId10"/>
    <p:sldId id="267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03"/>
    <p:restoredTop sz="94694"/>
  </p:normalViewPr>
  <p:slideViewPr>
    <p:cSldViewPr snapToGrid="0" snapToObjects="1">
      <p:cViewPr varScale="1">
        <p:scale>
          <a:sx n="252" d="100"/>
          <a:sy n="252" d="100"/>
        </p:scale>
        <p:origin x="17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87179"/>
            <a:ext cx="4629150" cy="400861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1155872"/>
          </a:xfrm>
        </p:spPr>
        <p:txBody>
          <a:bodyPr anchor="t" anchorCtr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39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B30872-3172-7F47-9CA2-4EEA37BB9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pic>
        <p:nvPicPr>
          <p:cNvPr id="11" name="Picture 10" descr="University of Pittsburgh logo">
            <a:extLst>
              <a:ext uri="{FF2B5EF4-FFF2-40B4-BE49-F238E27FC236}">
                <a16:creationId xmlns:a16="http://schemas.microsoft.com/office/drawing/2014/main" id="{1B26784D-45E3-B64D-B092-32BDD63D51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" y="4682233"/>
            <a:ext cx="1164202" cy="3459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87179"/>
            <a:ext cx="4629150" cy="400861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80087"/>
            <a:ext cx="4629150" cy="411570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605" y="1543050"/>
            <a:ext cx="314241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05" y="280086"/>
            <a:ext cx="3142414" cy="1262964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8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7FE075-03B1-DD4E-87E4-E09C192AC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pic>
        <p:nvPicPr>
          <p:cNvPr id="9" name="Picture 8" descr="University of Pittsburgh logo">
            <a:extLst>
              <a:ext uri="{FF2B5EF4-FFF2-40B4-BE49-F238E27FC236}">
                <a16:creationId xmlns:a16="http://schemas.microsoft.com/office/drawing/2014/main" id="{8B013691-8D26-4542-AFA1-4EDE6C821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" y="4682233"/>
            <a:ext cx="1164202" cy="3459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8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156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7D06B4-5506-174C-9A07-A878C0E93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pic>
        <p:nvPicPr>
          <p:cNvPr id="10" name="Picture 9" descr="University of Pittsburgh logo">
            <a:extLst>
              <a:ext uri="{FF2B5EF4-FFF2-40B4-BE49-F238E27FC236}">
                <a16:creationId xmlns:a16="http://schemas.microsoft.com/office/drawing/2014/main" id="{524D8868-6F87-7F4A-A18A-D1521129F4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" y="4682233"/>
            <a:ext cx="1164202" cy="3459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AD34BD-12C4-5F44-8339-E46CD182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pic>
        <p:nvPicPr>
          <p:cNvPr id="9" name="Picture 8" descr="University of Pittsburgh logo">
            <a:extLst>
              <a:ext uri="{FF2B5EF4-FFF2-40B4-BE49-F238E27FC236}">
                <a16:creationId xmlns:a16="http://schemas.microsoft.com/office/drawing/2014/main" id="{8FB54C92-F728-7C4D-86D1-CB3CA927AF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" y="4682233"/>
            <a:ext cx="1164202" cy="34598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870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iversity of Pittsburgh logo">
            <a:extLst>
              <a:ext uri="{FF2B5EF4-FFF2-40B4-BE49-F238E27FC236}">
                <a16:creationId xmlns:a16="http://schemas.microsoft.com/office/drawing/2014/main" id="{2BC37A7C-69F5-DE4D-A4B3-61C8019C4F9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" y="4682233"/>
            <a:ext cx="1164202" cy="3459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2" r:id="rId5"/>
    <p:sldLayoutId id="2147483663" r:id="rId6"/>
    <p:sldLayoutId id="2147483664" r:id="rId7"/>
    <p:sldLayoutId id="2147483676" r:id="rId8"/>
    <p:sldLayoutId id="2147483666" r:id="rId9"/>
    <p:sldLayoutId id="2147483667" r:id="rId10"/>
    <p:sldLayoutId id="2147483675" r:id="rId11"/>
    <p:sldLayoutId id="2147483668" r:id="rId12"/>
    <p:sldLayoutId id="214748366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tt.edu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tt.edu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1</a:t>
            </a:r>
          </a:p>
        </p:txBody>
      </p:sp>
    </p:spTree>
    <p:extLst>
      <p:ext uri="{BB962C8B-B14F-4D97-AF65-F5344CB8AC3E}">
        <p14:creationId xmlns:p14="http://schemas.microsoft.com/office/powerpoint/2010/main" val="55440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4" descr="Pitt scientist in laboratory">
            <a:extLst>
              <a:ext uri="{FF2B5EF4-FFF2-40B4-BE49-F238E27FC236}">
                <a16:creationId xmlns:a16="http://schemas.microsoft.com/office/drawing/2014/main" id="{102F29F8-00CB-5F47-9DB8-F06BEA7748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601" y="0"/>
            <a:ext cx="5364400" cy="5147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34735B-6E9C-1A43-AECC-AAA90AD68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420" y="4894863"/>
            <a:ext cx="2700971" cy="30094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362E2-8821-D045-8AC1-31CF06EC5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207412"/>
            <a:ext cx="2949178" cy="3194329"/>
          </a:xfrm>
        </p:spPr>
        <p:txBody>
          <a:bodyPr/>
          <a:lstStyle/>
          <a:p>
            <a:r>
              <a:rPr lang="en-US" sz="1800" dirty="0"/>
              <a:t>Content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679733-B2FA-BA4C-9064-E9A412734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44" b="-1"/>
          <a:stretch/>
        </p:blipFill>
        <p:spPr>
          <a:xfrm>
            <a:off x="-213216" y="449172"/>
            <a:ext cx="840675" cy="27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577DD6-4796-C74A-AFC5-F5A6CE21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885909"/>
          </a:xfrm>
        </p:spPr>
        <p:txBody>
          <a:bodyPr anchor="t"/>
          <a:lstStyle/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8639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13A3AA9-5A7D-B64E-B760-985D731B2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969" y="4136820"/>
            <a:ext cx="1702941" cy="809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9D1829-AE04-6941-A112-5295CD31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868" y="3927422"/>
            <a:ext cx="2357468" cy="374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AB220E-45B4-AB41-BBC5-70E29FE83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02" y="1237931"/>
            <a:ext cx="1589302" cy="16511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D7B639B-A42C-E44C-8059-809576EF12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Ending Slide</a:t>
            </a:r>
          </a:p>
        </p:txBody>
      </p:sp>
    </p:spTree>
    <p:extLst>
      <p:ext uri="{BB962C8B-B14F-4D97-AF65-F5344CB8AC3E}">
        <p14:creationId xmlns:p14="http://schemas.microsoft.com/office/powerpoint/2010/main" val="190204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3E000B-74E9-524B-BE5D-0E08E9305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39657" y="2655554"/>
            <a:ext cx="4396994" cy="632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F82FDF-3B88-B046-ABAA-6E7C77C62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59526" y="3985033"/>
            <a:ext cx="1495879" cy="2375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2</a:t>
            </a:r>
          </a:p>
        </p:txBody>
      </p:sp>
    </p:spTree>
    <p:extLst>
      <p:ext uri="{BB962C8B-B14F-4D97-AF65-F5344CB8AC3E}">
        <p14:creationId xmlns:p14="http://schemas.microsoft.com/office/powerpoint/2010/main" val="140461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D01A70-2F9F-DB42-92A2-F7EB4D1DF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328" y="-29390"/>
            <a:ext cx="9244371" cy="5176848"/>
          </a:xfrm>
          <a:prstGeom prst="rect">
            <a:avLst/>
          </a:prstGeom>
        </p:spPr>
      </p:pic>
      <p:pic>
        <p:nvPicPr>
          <p:cNvPr id="9" name="Picture 8" descr="University of Pittsburgh logo">
            <a:extLst>
              <a:ext uri="{FF2B5EF4-FFF2-40B4-BE49-F238E27FC236}">
                <a16:creationId xmlns:a16="http://schemas.microsoft.com/office/drawing/2014/main" id="{07E6651D-43BB-1046-8494-93F88919A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" y="4682233"/>
            <a:ext cx="1164202" cy="34598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3</a:t>
            </a:r>
          </a:p>
        </p:txBody>
      </p:sp>
    </p:spTree>
    <p:extLst>
      <p:ext uri="{BB962C8B-B14F-4D97-AF65-F5344CB8AC3E}">
        <p14:creationId xmlns:p14="http://schemas.microsoft.com/office/powerpoint/2010/main" val="81944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4</a:t>
            </a:r>
          </a:p>
        </p:txBody>
      </p:sp>
    </p:spTree>
    <p:extLst>
      <p:ext uri="{BB962C8B-B14F-4D97-AF65-F5344CB8AC3E}">
        <p14:creationId xmlns:p14="http://schemas.microsoft.com/office/powerpoint/2010/main" val="157140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Secondary content</a:t>
            </a:r>
          </a:p>
          <a:p>
            <a:pPr lvl="1"/>
            <a:r>
              <a:rPr lang="en-US" dirty="0">
                <a:hlinkClick r:id="rId2"/>
              </a:rPr>
              <a:t>Hyperlink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Secondary content</a:t>
            </a:r>
          </a:p>
          <a:p>
            <a:pPr lvl="1"/>
            <a:r>
              <a:rPr lang="en-US" dirty="0">
                <a:hlinkClick r:id="rId2"/>
              </a:rPr>
              <a:t>Hyperlink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1057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rial view of University of Pittsburgh campus with the city of Pittsburgh in the background">
            <a:extLst>
              <a:ext uri="{FF2B5EF4-FFF2-40B4-BE49-F238E27FC236}">
                <a16:creationId xmlns:a16="http://schemas.microsoft.com/office/drawing/2014/main" id="{184AF0A3-F9D7-CC44-A4C7-AA8EF34D68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764" y="-1"/>
            <a:ext cx="9169763" cy="5143501"/>
          </a:xfrm>
          <a:prstGeom prst="rect">
            <a:avLst/>
          </a:prstGeom>
        </p:spPr>
      </p:pic>
      <p:pic>
        <p:nvPicPr>
          <p:cNvPr id="5" name="Picture 4" descr="University of Pittsburgh logo">
            <a:extLst>
              <a:ext uri="{FF2B5EF4-FFF2-40B4-BE49-F238E27FC236}">
                <a16:creationId xmlns:a16="http://schemas.microsoft.com/office/drawing/2014/main" id="{1826EBA8-E2F3-9D4D-81FF-C1CC84902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" y="4682233"/>
            <a:ext cx="1164202" cy="345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052C9D-67E3-6D42-BEE5-6563E6F04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003" y="4818038"/>
            <a:ext cx="2518547" cy="3998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9D46DE-9067-6A42-BB2B-8FAED93B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 Here</a:t>
            </a:r>
          </a:p>
        </p:txBody>
      </p:sp>
    </p:spTree>
    <p:extLst>
      <p:ext uri="{BB962C8B-B14F-4D97-AF65-F5344CB8AC3E}">
        <p14:creationId xmlns:p14="http://schemas.microsoft.com/office/powerpoint/2010/main" val="34301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tt scientists in laboratory">
            <a:extLst>
              <a:ext uri="{FF2B5EF4-FFF2-40B4-BE49-F238E27FC236}">
                <a16:creationId xmlns:a16="http://schemas.microsoft.com/office/drawing/2014/main" id="{0338F9DD-F3A2-5843-866C-A9B824F6E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787" y="0"/>
            <a:ext cx="9316258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4557E5-4AC6-554C-BC9F-161A88176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7211" y="143674"/>
            <a:ext cx="1949987" cy="309608"/>
          </a:xfrm>
          <a:prstGeom prst="rect">
            <a:avLst/>
          </a:prstGeom>
        </p:spPr>
      </p:pic>
      <p:pic>
        <p:nvPicPr>
          <p:cNvPr id="6" name="Picture 5" descr="University of Pittsburgh logo">
            <a:extLst>
              <a:ext uri="{FF2B5EF4-FFF2-40B4-BE49-F238E27FC236}">
                <a16:creationId xmlns:a16="http://schemas.microsoft.com/office/drawing/2014/main" id="{C26D0414-33EE-A64C-95D0-995F64A19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" y="4682233"/>
            <a:ext cx="1164202" cy="34598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D92449E-F8C1-0C4A-BA51-35304B2C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slide</a:t>
            </a:r>
          </a:p>
        </p:txBody>
      </p:sp>
    </p:spTree>
    <p:extLst>
      <p:ext uri="{BB962C8B-B14F-4D97-AF65-F5344CB8AC3E}">
        <p14:creationId xmlns:p14="http://schemas.microsoft.com/office/powerpoint/2010/main" val="201387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ortrait of Pitt student">
            <a:extLst>
              <a:ext uri="{FF2B5EF4-FFF2-40B4-BE49-F238E27FC236}">
                <a16:creationId xmlns:a16="http://schemas.microsoft.com/office/drawing/2014/main" id="{AC19A79A-9006-634E-8D13-6E74B3644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779601" y="0"/>
            <a:ext cx="53644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34735B-6E9C-1A43-AECC-AAA90AD68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420" y="4894863"/>
            <a:ext cx="2700971" cy="30094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362E2-8821-D045-8AC1-31CF06EC5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202360"/>
            <a:ext cx="2949178" cy="3199381"/>
          </a:xfrm>
        </p:spPr>
        <p:txBody>
          <a:bodyPr/>
          <a:lstStyle/>
          <a:p>
            <a:r>
              <a:rPr lang="en-US" sz="1800" dirty="0"/>
              <a:t>Content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679733-B2FA-BA4C-9064-E9A412734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44" b="-1"/>
          <a:stretch/>
        </p:blipFill>
        <p:spPr>
          <a:xfrm>
            <a:off x="-213216" y="441423"/>
            <a:ext cx="840675" cy="27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577DD6-4796-C74A-AFC5-F5A6CE21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865702"/>
          </a:xfrm>
        </p:spPr>
        <p:txBody>
          <a:bodyPr anchor="t"/>
          <a:lstStyle/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87494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E5FF"/>
      </a:hlink>
      <a:folHlink>
        <a:srgbClr val="00DBD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53</Words>
  <Application>Microsoft Macintosh PowerPoint</Application>
  <PresentationFormat>On-screen Show (16:9)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Title slide 1</vt:lpstr>
      <vt:lpstr>Title slide 2</vt:lpstr>
      <vt:lpstr>Title slide 3</vt:lpstr>
      <vt:lpstr>Title slide 4</vt:lpstr>
      <vt:lpstr>Headline Here</vt:lpstr>
      <vt:lpstr>Headline Here</vt:lpstr>
      <vt:lpstr>Section Head Here</vt:lpstr>
      <vt:lpstr>Photo slide</vt:lpstr>
      <vt:lpstr>Headline Here</vt:lpstr>
      <vt:lpstr>Headline Here</vt:lpstr>
      <vt:lpstr>Ending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Dudley, Jane</cp:lastModifiedBy>
  <cp:revision>64</cp:revision>
  <cp:lastPrinted>2019-07-18T13:58:01Z</cp:lastPrinted>
  <dcterms:created xsi:type="dcterms:W3CDTF">2019-07-18T12:44:10Z</dcterms:created>
  <dcterms:modified xsi:type="dcterms:W3CDTF">2021-10-29T17:33:38Z</dcterms:modified>
</cp:coreProperties>
</file>