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6"/>
    <p:restoredTop sz="86395"/>
  </p:normalViewPr>
  <p:slideViewPr>
    <p:cSldViewPr snapToGrid="0" snapToObjects="1">
      <p:cViewPr>
        <p:scale>
          <a:sx n="135" d="100"/>
          <a:sy n="135" d="100"/>
        </p:scale>
        <p:origin x="169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EE9D-F7F0-2F40-B4F4-7F29E8DC038B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3183A-E8D4-9B4E-AB28-89FA2DB4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4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1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5AC53B3-7C7B-774A-8B9A-310C6632FE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1838325"/>
            <a:ext cx="7885508" cy="4351338"/>
          </a:xfrm>
        </p:spPr>
        <p:txBody>
          <a:bodyPr/>
          <a:lstStyle>
            <a:lvl1pPr marL="0" indent="0" algn="l">
              <a:tabLst/>
              <a:defRPr sz="2800">
                <a:solidFill>
                  <a:schemeClr val="bg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400">
                <a:solidFill>
                  <a:schemeClr val="bg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2000">
                <a:solidFill>
                  <a:schemeClr val="bg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329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53FA6B1-23C9-BC46-B77A-550BB67544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9150" y="1857377"/>
            <a:ext cx="3868340" cy="4242909"/>
          </a:xfrm>
        </p:spPr>
        <p:txBody>
          <a:bodyPr/>
          <a:lstStyle>
            <a:lvl1pPr marL="0" indent="0" algn="l">
              <a:tabLst/>
              <a:defRPr sz="2400">
                <a:solidFill>
                  <a:schemeClr val="bg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bg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bg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79BFA8C-B3E0-A64F-8FAE-EF32E9FA4D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1838325"/>
            <a:ext cx="3868340" cy="4351338"/>
          </a:xfrm>
        </p:spPr>
        <p:txBody>
          <a:bodyPr/>
          <a:lstStyle>
            <a:lvl1pPr marL="0" indent="0" algn="l">
              <a:tabLst/>
              <a:defRPr sz="2400">
                <a:solidFill>
                  <a:schemeClr val="bg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bg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bg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61435D-89AC-3741-AFAE-B29F17541A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50" y="2505075"/>
            <a:ext cx="3868340" cy="3684588"/>
          </a:xfrm>
        </p:spPr>
        <p:txBody>
          <a:bodyPr/>
          <a:lstStyle>
            <a:lvl1pPr marL="0" indent="0" algn="l">
              <a:tabLst/>
              <a:defRPr sz="2000">
                <a:solidFill>
                  <a:schemeClr val="bg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bg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bg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0" indent="0" algn="l">
              <a:tabLst/>
              <a:defRPr sz="2000">
                <a:solidFill>
                  <a:schemeClr val="bg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bg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bg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6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4706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48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55B1B-4ED5-3D41-A023-56449346E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0149E-88ED-884E-B8F4-36BEBFA9A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3" y="6014395"/>
            <a:ext cx="1377729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5009" y="468349"/>
            <a:ext cx="4629150" cy="540063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0037"/>
            <a:ext cx="2949178" cy="429895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1128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53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AD2618-8818-C643-AAFF-87C81B0B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F8AA2D7-E85B-5B4C-9E64-AA8FA52EE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University of Pittsburgh logo">
            <a:extLst>
              <a:ext uri="{FF2B5EF4-FFF2-40B4-BE49-F238E27FC236}">
                <a16:creationId xmlns:a16="http://schemas.microsoft.com/office/drawing/2014/main" id="{686B4A63-9998-AB47-BA36-66BEC78BC9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5433" y="6351017"/>
            <a:ext cx="1164202" cy="3459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 here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E3C0744-C043-1943-95A7-A0B5F1A4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34882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tt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6601BA-094C-6E46-9B0A-A352DAF8E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59526" y="5672889"/>
            <a:ext cx="1495879" cy="237508"/>
          </a:xfrm>
          <a:prstGeom prst="rect">
            <a:avLst/>
          </a:prstGeom>
        </p:spPr>
      </p:pic>
      <p:pic>
        <p:nvPicPr>
          <p:cNvPr id="6" name="Picture 5" descr="Forge Ahead.">
            <a:extLst>
              <a:ext uri="{FF2B5EF4-FFF2-40B4-BE49-F238E27FC236}">
                <a16:creationId xmlns:a16="http://schemas.microsoft.com/office/drawing/2014/main" id="{E8E5769D-189B-804E-9CEB-438D6C730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39657" y="4343410"/>
            <a:ext cx="4396994" cy="6321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14046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01A70-2F9F-DB42-92A2-F7EB4D1DF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C5AAD287-D5E4-BE4D-BFF2-5A0662030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33" y="6351017"/>
            <a:ext cx="1164202" cy="34598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3</a:t>
            </a:r>
          </a:p>
        </p:txBody>
      </p:sp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001DC-449B-0742-BD94-65C4CE526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62" b="-1704"/>
          <a:stretch/>
        </p:blipFill>
        <p:spPr>
          <a:xfrm>
            <a:off x="-288468" y="462552"/>
            <a:ext cx="917118" cy="2913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1153886"/>
            <a:ext cx="7885508" cy="5035777"/>
          </a:xfrm>
        </p:spPr>
        <p:txBody>
          <a:bodyPr/>
          <a:lstStyle/>
          <a:p>
            <a:pPr algn="l"/>
            <a:r>
              <a:rPr lang="en-US" dirty="0"/>
              <a:t>Content Here</a:t>
            </a:r>
          </a:p>
          <a:p>
            <a:pPr algn="l"/>
            <a:r>
              <a:rPr lang="en-US" dirty="0"/>
              <a:t>Lorem ipsum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Secondary content</a:t>
            </a:r>
          </a:p>
          <a:p>
            <a:pPr lvl="1"/>
            <a:r>
              <a:rPr lang="en-US" sz="1800" dirty="0">
                <a:hlinkClick r:id="rId4"/>
              </a:rPr>
              <a:t>Hyperlink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300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ctory Lights at the University of Pittsburgh's Cathedral of Learning">
            <a:extLst>
              <a:ext uri="{FF2B5EF4-FFF2-40B4-BE49-F238E27FC236}">
                <a16:creationId xmlns:a16="http://schemas.microsoft.com/office/drawing/2014/main" id="{8C8CFC0F-7041-D44F-ABB0-D95A6E48C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07FA9-6E4F-9644-B737-F2768E5EE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978" y="6600994"/>
            <a:ext cx="2518547" cy="39988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34B6B11-798B-C14A-B9AF-7416A039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8576"/>
            <a:ext cx="7886700" cy="1325563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Section Head Here</a:t>
            </a:r>
          </a:p>
        </p:txBody>
      </p:sp>
    </p:spTree>
    <p:extLst>
      <p:ext uri="{BB962C8B-B14F-4D97-AF65-F5344CB8AC3E}">
        <p14:creationId xmlns:p14="http://schemas.microsoft.com/office/powerpoint/2010/main" val="97534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ientists in a laboratory">
            <a:extLst>
              <a:ext uri="{FF2B5EF4-FFF2-40B4-BE49-F238E27FC236}">
                <a16:creationId xmlns:a16="http://schemas.microsoft.com/office/drawing/2014/main" id="{12FE9361-27C0-554D-BE13-E5523F351A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726" y="0"/>
            <a:ext cx="922972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557E5-4AC6-554C-BC9F-161A88176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211" y="343699"/>
            <a:ext cx="1949987" cy="309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9F766-CE6B-1348-9153-BB1850A389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52008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slide</a:t>
            </a:r>
          </a:p>
        </p:txBody>
      </p:sp>
    </p:spTree>
    <p:extLst>
      <p:ext uri="{BB962C8B-B14F-4D97-AF65-F5344CB8AC3E}">
        <p14:creationId xmlns:p14="http://schemas.microsoft.com/office/powerpoint/2010/main" val="201387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udent portrait">
            <a:extLst>
              <a:ext uri="{FF2B5EF4-FFF2-40B4-BE49-F238E27FC236}">
                <a16:creationId xmlns:a16="http://schemas.microsoft.com/office/drawing/2014/main" id="{AC19A79A-9006-634E-8D13-6E74B3644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4314825" y="7903"/>
            <a:ext cx="4829175" cy="685009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/>
              <a:t>Content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79733-B2FA-BA4C-9064-E9A412734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4" b="-1"/>
          <a:stretch/>
        </p:blipFill>
        <p:spPr>
          <a:xfrm>
            <a:off x="-210835" y="493149"/>
            <a:ext cx="840675" cy="2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2400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E31F44-FB79-8945-8F6C-96F7CFFB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02" y="1237931"/>
            <a:ext cx="1589302" cy="1651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93E7C-076F-DE49-8EC3-E36F3068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646" y="5230587"/>
            <a:ext cx="2357468" cy="374306"/>
          </a:xfrm>
          <a:prstGeom prst="rect">
            <a:avLst/>
          </a:prstGeom>
        </p:spPr>
      </p:pic>
      <p:pic>
        <p:nvPicPr>
          <p:cNvPr id="27" name="Picture 26" descr="Forge Ahead.">
            <a:extLst>
              <a:ext uri="{FF2B5EF4-FFF2-40B4-BE49-F238E27FC236}">
                <a16:creationId xmlns:a16="http://schemas.microsoft.com/office/drawing/2014/main" id="{5C1E4833-9697-754C-A391-74C464FCA7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218" y="5404953"/>
            <a:ext cx="2357468" cy="1121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206B8D-2C91-BA43-AE5A-7A4CFD076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Ending Slide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1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DCFF"/>
      </a:hlink>
      <a:folHlink>
        <a:srgbClr val="00C8C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43</Words>
  <Application>Microsoft Macintosh PowerPoint</Application>
  <PresentationFormat>On-screen Show (4:3)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Title slide 1</vt:lpstr>
      <vt:lpstr>Title slide 2</vt:lpstr>
      <vt:lpstr>Title slide 3</vt:lpstr>
      <vt:lpstr>Headline Here</vt:lpstr>
      <vt:lpstr>Section Head Here</vt:lpstr>
      <vt:lpstr>Photo slide</vt:lpstr>
      <vt:lpstr>Headline Here</vt:lpstr>
      <vt:lpstr>Ending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Dudley, Jane</cp:lastModifiedBy>
  <cp:revision>89</cp:revision>
  <cp:lastPrinted>2019-07-18T13:58:01Z</cp:lastPrinted>
  <dcterms:created xsi:type="dcterms:W3CDTF">2019-07-18T12:44:10Z</dcterms:created>
  <dcterms:modified xsi:type="dcterms:W3CDTF">2021-10-29T16:49:49Z</dcterms:modified>
</cp:coreProperties>
</file>