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4" r:id="rId3"/>
    <p:sldId id="261" r:id="rId4"/>
    <p:sldId id="263" r:id="rId5"/>
    <p:sldId id="257" r:id="rId6"/>
    <p:sldId id="259" r:id="rId7"/>
    <p:sldId id="266" r:id="rId8"/>
    <p:sldId id="265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C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84"/>
    <p:restoredTop sz="86391"/>
  </p:normalViewPr>
  <p:slideViewPr>
    <p:cSldViewPr snapToGrid="0" snapToObjects="1">
      <p:cViewPr varScale="1">
        <p:scale>
          <a:sx n="165" d="100"/>
          <a:sy n="165" d="100"/>
        </p:scale>
        <p:origin x="87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2C9C9F-45B0-CF48-8065-55FECDAF78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E1D255-3D8B-5847-8573-45ED078D95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B294F-7AA8-0C48-883B-228BCD4E5DD5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9B95-97E5-7B43-99CF-A518ECF3D8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DE643-2E3B-2C4C-9046-6CF7193963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BBA79-B11D-9E47-B16A-594C9D24D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13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9F99D-A381-654D-870C-73DB3FA15DC8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B41EA-974C-2644-9465-4230EFC2F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79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41EA-974C-2644-9465-4230EFC2F9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30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41EA-974C-2644-9465-4230EFC2F9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81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41EA-974C-2644-9465-4230EFC2F9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83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41EA-974C-2644-9465-4230EFC2F9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28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41EA-974C-2644-9465-4230EFC2F9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66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41EA-974C-2644-9465-4230EFC2F9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18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678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34070"/>
            <a:ext cx="7886700" cy="88396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7220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00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387179"/>
            <a:ext cx="4629150" cy="400861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990" y="1543050"/>
            <a:ext cx="3141029" cy="285869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90" y="387178"/>
            <a:ext cx="3141029" cy="1155872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4965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387179"/>
            <a:ext cx="4629150" cy="400861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990" y="1543050"/>
            <a:ext cx="3141029" cy="285869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90" y="387178"/>
            <a:ext cx="3141029" cy="1155872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0058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390153"/>
            <a:ext cx="4629150" cy="4005636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989" y="1543050"/>
            <a:ext cx="3141030" cy="2858691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89" y="390152"/>
            <a:ext cx="3141029" cy="1262964"/>
          </a:xfrm>
        </p:spPr>
        <p:txBody>
          <a:bodyPr anchor="t" anchorCtr="0"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5881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390153"/>
            <a:ext cx="4629150" cy="4005636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989" y="1543050"/>
            <a:ext cx="3141030" cy="2858691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89" y="390152"/>
            <a:ext cx="3141029" cy="1262964"/>
          </a:xfrm>
        </p:spPr>
        <p:txBody>
          <a:bodyPr anchor="t" anchorCtr="0"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373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3622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8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178"/>
            <a:ext cx="7886700" cy="8808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81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47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1266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03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4892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672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84048"/>
            <a:ext cx="7886700" cy="8839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University of Pittsburgh logo">
            <a:extLst>
              <a:ext uri="{FF2B5EF4-FFF2-40B4-BE49-F238E27FC236}">
                <a16:creationId xmlns:a16="http://schemas.microsoft.com/office/drawing/2014/main" id="{FF4B40FC-E886-044C-8EFC-C43282F047F1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143" y="4682233"/>
            <a:ext cx="1164202" cy="34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91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72" r:id="rId4"/>
    <p:sldLayoutId id="2147483663" r:id="rId5"/>
    <p:sldLayoutId id="2147483674" r:id="rId6"/>
    <p:sldLayoutId id="2147483664" r:id="rId7"/>
    <p:sldLayoutId id="2147483675" r:id="rId8"/>
    <p:sldLayoutId id="2147483665" r:id="rId9"/>
    <p:sldLayoutId id="2147483676" r:id="rId10"/>
    <p:sldLayoutId id="2147483666" r:id="rId11"/>
    <p:sldLayoutId id="2147483667" r:id="rId12"/>
    <p:sldLayoutId id="2147483668" r:id="rId13"/>
    <p:sldLayoutId id="2147483677" r:id="rId14"/>
    <p:sldLayoutId id="2147483669" r:id="rId15"/>
    <p:sldLayoutId id="2147483678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tt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itt.edu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27D9085-070E-2946-9BEF-08CF29519C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Subhead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slide 1</a:t>
            </a:r>
          </a:p>
        </p:txBody>
      </p:sp>
    </p:spTree>
    <p:extLst>
      <p:ext uri="{BB962C8B-B14F-4D97-AF65-F5344CB8AC3E}">
        <p14:creationId xmlns:p14="http://schemas.microsoft.com/office/powerpoint/2010/main" val="554401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Here</a:t>
            </a:r>
          </a:p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Secondary content</a:t>
            </a:r>
          </a:p>
          <a:p>
            <a:pPr lvl="1"/>
            <a:r>
              <a:rPr lang="en-US" dirty="0">
                <a:hlinkClick r:id="rId3"/>
              </a:rPr>
              <a:t>Hyperlink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3792362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erial view of University of Pittsburgh campus with the city of Pittsburgh in the background">
            <a:extLst>
              <a:ext uri="{FF2B5EF4-FFF2-40B4-BE49-F238E27FC236}">
                <a16:creationId xmlns:a16="http://schemas.microsoft.com/office/drawing/2014/main" id="{F0FB2980-3B6D-C64D-B63E-3135B02013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764" y="-1"/>
            <a:ext cx="9169763" cy="5143501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44D99407-0A10-C246-BFDD-696A90E7EF7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Section Head</a:t>
            </a:r>
            <a:r>
              <a:rPr lang="en-US" baseline="0" dirty="0">
                <a:solidFill>
                  <a:schemeClr val="tx1"/>
                </a:solidFill>
              </a:rPr>
              <a:t> with Photo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University of Pittsburgh logo">
            <a:extLst>
              <a:ext uri="{FF2B5EF4-FFF2-40B4-BE49-F238E27FC236}">
                <a16:creationId xmlns:a16="http://schemas.microsoft.com/office/drawing/2014/main" id="{A4F6643F-B7C0-4044-86AD-DF5C9B134D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143" y="4682233"/>
            <a:ext cx="1164202" cy="34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3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rtrait of Pitt student">
            <a:extLst>
              <a:ext uri="{FF2B5EF4-FFF2-40B4-BE49-F238E27FC236}">
                <a16:creationId xmlns:a16="http://schemas.microsoft.com/office/drawing/2014/main" id="{A920B0C6-0A2B-6148-8936-253BCD70F8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779601" y="0"/>
            <a:ext cx="5364400" cy="51435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6362E2-8821-D045-8AC1-31CF06EC5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989" y="1186962"/>
            <a:ext cx="3141030" cy="3214779"/>
          </a:xfrm>
        </p:spPr>
        <p:txBody>
          <a:bodyPr/>
          <a:lstStyle/>
          <a:p>
            <a:r>
              <a:rPr lang="en-US" dirty="0"/>
              <a:t>Content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77DD6-4796-C74A-AFC5-F5A6CE216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89" y="390152"/>
            <a:ext cx="3141029" cy="858356"/>
          </a:xfrm>
        </p:spPr>
        <p:txBody>
          <a:bodyPr anchor="t"/>
          <a:lstStyle/>
          <a:p>
            <a:r>
              <a:rPr lang="en-US" dirty="0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4087494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27D9085-070E-2946-9BEF-08CF29519C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Subhead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slide 2</a:t>
            </a:r>
          </a:p>
        </p:txBody>
      </p:sp>
    </p:spTree>
    <p:extLst>
      <p:ext uri="{BB962C8B-B14F-4D97-AF65-F5344CB8AC3E}">
        <p14:creationId xmlns:p14="http://schemas.microsoft.com/office/powerpoint/2010/main" val="1404613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Here</a:t>
            </a:r>
          </a:p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Secondary content</a:t>
            </a:r>
          </a:p>
          <a:p>
            <a:pPr lvl="1"/>
            <a:r>
              <a:rPr lang="en-US" dirty="0">
                <a:hlinkClick r:id="rId2"/>
              </a:rPr>
              <a:t>Hyperlink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3087323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erial view of University of Pittsburgh campus with the city of Pittsburgh in the background">
            <a:extLst>
              <a:ext uri="{FF2B5EF4-FFF2-40B4-BE49-F238E27FC236}">
                <a16:creationId xmlns:a16="http://schemas.microsoft.com/office/drawing/2014/main" id="{F0FB2980-3B6D-C64D-B63E-3135B02013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764" y="-1"/>
            <a:ext cx="9169763" cy="5143501"/>
          </a:xfrm>
          <a:prstGeom prst="rect">
            <a:avLst/>
          </a:prstGeom>
        </p:spPr>
      </p:pic>
      <p:pic>
        <p:nvPicPr>
          <p:cNvPr id="7" name="Picture 6" descr="University of Pittsburgh logo">
            <a:extLst>
              <a:ext uri="{FF2B5EF4-FFF2-40B4-BE49-F238E27FC236}">
                <a16:creationId xmlns:a16="http://schemas.microsoft.com/office/drawing/2014/main" id="{9D1EB5AF-C01F-A948-8C51-5DB272F368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143" y="4682233"/>
            <a:ext cx="1164202" cy="345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302384-3137-4941-AE59-6030AE0129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5767" y="3763108"/>
            <a:ext cx="7886700" cy="1054930"/>
          </a:xfrm>
        </p:spPr>
        <p:txBody>
          <a:bodyPr/>
          <a:lstStyle/>
          <a:p>
            <a:pPr algn="ctr" rtl="0" eaLnBrk="1" latinLnBrk="0" hangingPunct="1"/>
            <a:r>
              <a:rPr lang="en-US" kern="1200" dirty="0">
                <a:solidFill>
                  <a:srgbClr val="FFFFFF"/>
                </a:solidFill>
                <a:effectLst/>
                <a:ea typeface="+mn-ea"/>
                <a:cs typeface="+mn-cs"/>
              </a:rPr>
              <a:t>Section Head with Photo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897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14" descr="A Pitt scientist in a laboratory">
            <a:extLst>
              <a:ext uri="{FF2B5EF4-FFF2-40B4-BE49-F238E27FC236}">
                <a16:creationId xmlns:a16="http://schemas.microsoft.com/office/drawing/2014/main" id="{1A362513-497A-2149-8A0C-E8E8F7039A3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9601" y="0"/>
            <a:ext cx="5364400" cy="514706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6362E2-8821-D045-8AC1-31CF06EC5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Content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77DD6-4796-C74A-AFC5-F5A6CE216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2674742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8">
      <a:dk1>
        <a:srgbClr val="003493"/>
      </a:dk1>
      <a:lt1>
        <a:srgbClr val="FFFFFF"/>
      </a:lt1>
      <a:dk2>
        <a:srgbClr val="00205B"/>
      </a:dk2>
      <a:lt2>
        <a:srgbClr val="FFB71B"/>
      </a:lt2>
      <a:accent1>
        <a:srgbClr val="B48400"/>
      </a:accent1>
      <a:accent2>
        <a:srgbClr val="49C1E0"/>
      </a:accent2>
      <a:accent3>
        <a:srgbClr val="96989A"/>
      </a:accent3>
      <a:accent4>
        <a:srgbClr val="000000"/>
      </a:accent4>
      <a:accent5>
        <a:srgbClr val="DB5729"/>
      </a:accent5>
      <a:accent6>
        <a:srgbClr val="008163"/>
      </a:accent6>
      <a:hlink>
        <a:srgbClr val="05E6FF"/>
      </a:hlink>
      <a:folHlink>
        <a:srgbClr val="00C8C8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1668</TotalTime>
  <Words>50</Words>
  <Application>Microsoft Macintosh PowerPoint</Application>
  <PresentationFormat>On-screen Show (16:9)</PresentationFormat>
  <Paragraphs>26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Calibri</vt:lpstr>
      <vt:lpstr>Office Theme</vt:lpstr>
      <vt:lpstr>Title slide 1</vt:lpstr>
      <vt:lpstr>Headline Here</vt:lpstr>
      <vt:lpstr>Section Head with Photo</vt:lpstr>
      <vt:lpstr>Headline Here</vt:lpstr>
      <vt:lpstr>Title slide 2</vt:lpstr>
      <vt:lpstr>Headline Here</vt:lpstr>
      <vt:lpstr>Section Head with Photo </vt:lpstr>
      <vt:lpstr>Headline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Dudley, Jane</dc:creator>
  <cp:lastModifiedBy>Dudley, Jane</cp:lastModifiedBy>
  <cp:revision>69</cp:revision>
  <cp:lastPrinted>2019-07-18T13:58:01Z</cp:lastPrinted>
  <dcterms:created xsi:type="dcterms:W3CDTF">2019-07-18T12:44:10Z</dcterms:created>
  <dcterms:modified xsi:type="dcterms:W3CDTF">2021-10-29T17:35:23Z</dcterms:modified>
</cp:coreProperties>
</file>