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3" r:id="rId4"/>
    <p:sldId id="260" r:id="rId5"/>
    <p:sldId id="257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5"/>
    <p:restoredTop sz="86368"/>
  </p:normalViewPr>
  <p:slideViewPr>
    <p:cSldViewPr snapToGrid="0" snapToObjects="1">
      <p:cViewPr varScale="1">
        <p:scale>
          <a:sx n="178" d="100"/>
          <a:sy n="178" d="100"/>
        </p:scale>
        <p:origin x="32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08D48-5FF5-034D-91C0-A722D594EF23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139C-FD70-7E47-AA4E-625497A12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3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20204"/>
            <a:ext cx="4629151" cy="534084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0" y="2057402"/>
            <a:ext cx="3141031" cy="3811588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0" y="520203"/>
            <a:ext cx="3141029" cy="1683952"/>
          </a:xfrm>
        </p:spPr>
        <p:txBody>
          <a:bodyPr anchor="t" anchorCtr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5881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97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89461"/>
            <a:ext cx="78867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01735"/>
            <a:ext cx="7886700" cy="4575230"/>
          </a:xfr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6238"/>
            <a:ext cx="7886700" cy="90139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811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589461"/>
            <a:ext cx="38862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89461"/>
            <a:ext cx="3886200" cy="4587504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0221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7"/>
            <a:ext cx="3887391" cy="3684588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90450"/>
            <a:ext cx="3887391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684588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90450"/>
            <a:ext cx="3868340" cy="9146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5"/>
            <a:ext cx="7886700" cy="10586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245427"/>
            <a:ext cx="7886700" cy="117862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16238"/>
            <a:ext cx="4629151" cy="5344815"/>
          </a:xfrm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1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500"/>
            </a:lvl4pPr>
            <a:lvl5pPr>
              <a:buClr>
                <a:schemeClr val="tx2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1" y="2057402"/>
            <a:ext cx="314102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1" y="516237"/>
            <a:ext cx="3141029" cy="1541163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versity of Pittsburgh logo">
            <a:extLst>
              <a:ext uri="{FF2B5EF4-FFF2-40B4-BE49-F238E27FC236}">
                <a16:creationId xmlns:a16="http://schemas.microsoft.com/office/drawing/2014/main" id="{1CD4A86E-6628-ED47-B075-068256F9580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85433" y="6351017"/>
            <a:ext cx="1164202" cy="3459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w.pitt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0262"/>
            <a:ext cx="7886700" cy="4586703"/>
          </a:xfrm>
        </p:spPr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3"/>
              </a:rPr>
              <a:t>Hyperlink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udent portrait">
            <a:extLst>
              <a:ext uri="{FF2B5EF4-FFF2-40B4-BE49-F238E27FC236}">
                <a16:creationId xmlns:a16="http://schemas.microsoft.com/office/drawing/2014/main" id="{FA79E575-5640-0242-804E-8E2BACA553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9"/>
          <a:stretch/>
        </p:blipFill>
        <p:spPr>
          <a:xfrm>
            <a:off x="3856396" y="0"/>
            <a:ext cx="5287605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1" y="1607344"/>
            <a:ext cx="3141029" cy="4261646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874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ctory Lights at the University of Pittsburg's Cathedral of Learning">
            <a:extLst>
              <a:ext uri="{FF2B5EF4-FFF2-40B4-BE49-F238E27FC236}">
                <a16:creationId xmlns:a16="http://schemas.microsoft.com/office/drawing/2014/main" id="{ADAC8DF6-DD05-CA4B-BB74-8CDCB47DE9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D46DE-9067-6A42-BB2B-8FAED93B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472737"/>
            <a:ext cx="7886700" cy="1178624"/>
          </a:xfrm>
        </p:spPr>
        <p:txBody>
          <a:bodyPr/>
          <a:lstStyle/>
          <a:p>
            <a:r>
              <a:rPr lang="en-US" dirty="0"/>
              <a:t>Section Head Here</a:t>
            </a:r>
          </a:p>
        </p:txBody>
      </p:sp>
    </p:spTree>
    <p:extLst>
      <p:ext uri="{BB962C8B-B14F-4D97-AF65-F5344CB8AC3E}">
        <p14:creationId xmlns:p14="http://schemas.microsoft.com/office/powerpoint/2010/main" val="34301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</a:t>
            </a:r>
            <a:r>
              <a:rPr lang="en-US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1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0262"/>
            <a:ext cx="7886700" cy="4586703"/>
          </a:xfrm>
        </p:spPr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/>
              <a:t>Secondary content</a:t>
            </a:r>
          </a:p>
          <a:p>
            <a:pPr lvl="1"/>
            <a:r>
              <a:rPr lang="en-US" dirty="0">
                <a:hlinkClick r:id="rId2"/>
              </a:rPr>
              <a:t>Hyperlink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2971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4" descr="Professor in a laboratory">
            <a:extLst>
              <a:ext uri="{FF2B5EF4-FFF2-40B4-BE49-F238E27FC236}">
                <a16:creationId xmlns:a16="http://schemas.microsoft.com/office/drawing/2014/main" id="{A0A9BBF6-87B9-034B-A064-81188F6236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4"/>
          <a:stretch/>
        </p:blipFill>
        <p:spPr>
          <a:xfrm>
            <a:off x="3887389" y="1"/>
            <a:ext cx="5256611" cy="686275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0" y="1621631"/>
            <a:ext cx="3141031" cy="4247359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90" y="516239"/>
            <a:ext cx="3141029" cy="1211762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88884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ientists in a laboratory">
            <a:extLst>
              <a:ext uri="{FF2B5EF4-FFF2-40B4-BE49-F238E27FC236}">
                <a16:creationId xmlns:a16="http://schemas.microsoft.com/office/drawing/2014/main" id="{01F7E63A-243D-C04E-9306-7CFD6189AF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47"/>
          <a:stretch/>
        </p:blipFill>
        <p:spPr>
          <a:xfrm>
            <a:off x="-64671" y="-61225"/>
            <a:ext cx="9194383" cy="6940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4324D4-73DB-784B-A384-06B08BCA82F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Photo with text</a:t>
            </a:r>
          </a:p>
        </p:txBody>
      </p:sp>
    </p:spTree>
    <p:extLst>
      <p:ext uri="{BB962C8B-B14F-4D97-AF65-F5344CB8AC3E}">
        <p14:creationId xmlns:p14="http://schemas.microsoft.com/office/powerpoint/2010/main" val="201387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DCFF"/>
      </a:hlink>
      <a:folHlink>
        <a:srgbClr val="00DBDC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geAhead_template_formal 4_3" id="{648C221C-5568-5049-89E5-0561A30337AE}" vid="{9A0CDC1A-8693-2746-8237-54F03AD859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45</Words>
  <Application>Microsoft Macintosh PowerPoint</Application>
  <PresentationFormat>On-screen Show (4:3)</PresentationFormat>
  <Paragraphs>23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Title Slide 1</vt:lpstr>
      <vt:lpstr>Headline Here</vt:lpstr>
      <vt:lpstr>Headline Here</vt:lpstr>
      <vt:lpstr>Section Head Here</vt:lpstr>
      <vt:lpstr>Title Slide 2</vt:lpstr>
      <vt:lpstr>Headline Here</vt:lpstr>
      <vt:lpstr>Headline Here</vt:lpstr>
      <vt:lpstr>Photo with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1</dc:title>
  <dc:creator>Opperman-Dermond, Lorraine Mari</dc:creator>
  <cp:lastModifiedBy>Dudley, Jane</cp:lastModifiedBy>
  <cp:revision>21</cp:revision>
  <cp:lastPrinted>2019-07-18T13:58:01Z</cp:lastPrinted>
  <dcterms:created xsi:type="dcterms:W3CDTF">2019-09-20T19:49:20Z</dcterms:created>
  <dcterms:modified xsi:type="dcterms:W3CDTF">2021-10-29T17:51:19Z</dcterms:modified>
</cp:coreProperties>
</file>