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64" r:id="rId3"/>
    <p:sldId id="261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/>
    <p:restoredTop sz="86391"/>
  </p:normalViewPr>
  <p:slideViewPr>
    <p:cSldViewPr snapToGrid="0" snapToObjects="1">
      <p:cViewPr>
        <p:scale>
          <a:sx n="235" d="100"/>
          <a:sy n="235" d="100"/>
        </p:scale>
        <p:origin x="400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F99D-A381-654D-870C-73DB3FA15DC8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B41EA-974C-2644-9465-4230EFC2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8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B41EA-974C-2644-9465-4230EFC2F9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90153"/>
            <a:ext cx="4629150" cy="4005636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390153"/>
            <a:ext cx="4629150" cy="4005636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73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0B8F101A-5762-A94D-B26B-936FC3619C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87179"/>
            <a:ext cx="4629150" cy="400861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A21DFE4-950E-4F4D-A62D-94A3D3F618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29080" y="4680211"/>
            <a:ext cx="1177948" cy="3500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  <a:p>
            <a:pPr lvl="1"/>
            <a:r>
              <a:rPr lang="en-US" dirty="0">
                <a:hlinkClick r:id="rId3"/>
              </a:rPr>
              <a:t>Hyperlink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9236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erial view of University of Pittsburgh campus with the city of Pittsburgh in the background">
            <a:extLst>
              <a:ext uri="{FF2B5EF4-FFF2-40B4-BE49-F238E27FC236}">
                <a16:creationId xmlns:a16="http://schemas.microsoft.com/office/drawing/2014/main" id="{F0FB2980-3B6D-C64D-B63E-3135B0201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764" y="-1"/>
            <a:ext cx="9169763" cy="5143501"/>
          </a:xfrm>
          <a:prstGeom prst="rect">
            <a:avLst/>
          </a:prstGeom>
        </p:spPr>
      </p:pic>
      <p:pic>
        <p:nvPicPr>
          <p:cNvPr id="5" name="Picture 4" descr="University of Pittsburgh logo">
            <a:extLst>
              <a:ext uri="{FF2B5EF4-FFF2-40B4-BE49-F238E27FC236}">
                <a16:creationId xmlns:a16="http://schemas.microsoft.com/office/drawing/2014/main" id="{A4F6643F-B7C0-4044-86AD-DF5C9B134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3" y="4682233"/>
            <a:ext cx="1164202" cy="34598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4D99407-0A10-C246-BFDD-696A90E7EF7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Section Head</a:t>
            </a:r>
            <a:r>
              <a:rPr lang="en-US" baseline="0" dirty="0">
                <a:solidFill>
                  <a:schemeClr val="tx1"/>
                </a:solidFill>
              </a:rPr>
              <a:t> with Photo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3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rtrait of Pitt student">
            <a:extLst>
              <a:ext uri="{FF2B5EF4-FFF2-40B4-BE49-F238E27FC236}">
                <a16:creationId xmlns:a16="http://schemas.microsoft.com/office/drawing/2014/main" id="{A920B0C6-0A2B-6148-8936-253BCD70F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779601" y="0"/>
            <a:ext cx="5364400" cy="51435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989" y="1186962"/>
            <a:ext cx="3141030" cy="3214779"/>
          </a:xfrm>
        </p:spPr>
        <p:txBody>
          <a:bodyPr/>
          <a:lstStyle/>
          <a:p>
            <a:r>
              <a:rPr lang="en-US" dirty="0"/>
              <a:t>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858356"/>
          </a:xfrm>
        </p:spPr>
        <p:txBody>
          <a:bodyPr anchor="t"/>
          <a:lstStyle/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8749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0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4D2"/>
      </a:hlink>
      <a:folHlink>
        <a:srgbClr val="0064B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1681</TotalTime>
  <Words>26</Words>
  <Application>Microsoft Macintosh PowerPoint</Application>
  <PresentationFormat>On-screen Show (16:9)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Office Theme</vt:lpstr>
      <vt:lpstr>Title slide 1</vt:lpstr>
      <vt:lpstr>Headline Here</vt:lpstr>
      <vt:lpstr>Section Head with Photo</vt:lpstr>
      <vt:lpstr>Headline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Dudley, Jane</cp:lastModifiedBy>
  <cp:revision>69</cp:revision>
  <cp:lastPrinted>2019-07-18T13:58:01Z</cp:lastPrinted>
  <dcterms:created xsi:type="dcterms:W3CDTF">2019-07-18T12:44:10Z</dcterms:created>
  <dcterms:modified xsi:type="dcterms:W3CDTF">2021-10-29T17:32:31Z</dcterms:modified>
</cp:coreProperties>
</file>