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3" r:id="rId4"/>
    <p:sldId id="257" r:id="rId5"/>
    <p:sldId id="266" r:id="rId6"/>
    <p:sldId id="269" r:id="rId7"/>
    <p:sldId id="261" r:id="rId8"/>
    <p:sldId id="267" r:id="rId9"/>
    <p:sldId id="268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B61"/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7"/>
    <p:restoredTop sz="94651"/>
  </p:normalViewPr>
  <p:slideViewPr>
    <p:cSldViewPr snapToGrid="0" snapToObjects="1">
      <p:cViewPr varScale="1">
        <p:scale>
          <a:sx n="241" d="100"/>
          <a:sy n="241" d="100"/>
        </p:scale>
        <p:origin x="32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51FBC-1E3A-C84E-B6E7-E258BAA27CEC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97B9A-F608-E74E-8BD8-898AD4C7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9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97B9A-F608-E74E-8BD8-898AD4C7CF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1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97B9A-F608-E74E-8BD8-898AD4C7CF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53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97B9A-F608-E74E-8BD8-898AD4C7CF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97B9A-F608-E74E-8BD8-898AD4C7CF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481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1345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87179"/>
            <a:ext cx="4629150" cy="400861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7178"/>
            <a:ext cx="314721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87179"/>
            <a:ext cx="4629150" cy="400861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7178"/>
            <a:ext cx="314721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70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87179"/>
            <a:ext cx="4629150" cy="400861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7178"/>
            <a:ext cx="3147219" cy="1155872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656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11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/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951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19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795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versity of Pittsburgh logo">
            <a:extLst>
              <a:ext uri="{FF2B5EF4-FFF2-40B4-BE49-F238E27FC236}">
                <a16:creationId xmlns:a16="http://schemas.microsoft.com/office/drawing/2014/main" id="{99E3BB30-8ACF-9144-BEDE-2A7EA3FCD1A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29" y="4674462"/>
            <a:ext cx="1186375" cy="352577"/>
          </a:xfrm>
          <a:prstGeom prst="rect">
            <a:avLst/>
          </a:prstGeom>
        </p:spPr>
      </p:pic>
      <p:pic>
        <p:nvPicPr>
          <p:cNvPr id="4" name="Picture 3" descr="UPMC logo">
            <a:extLst>
              <a:ext uri="{FF2B5EF4-FFF2-40B4-BE49-F238E27FC236}">
                <a16:creationId xmlns:a16="http://schemas.microsoft.com/office/drawing/2014/main" id="{4441D541-8184-1E4D-AB14-43742D975D3A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684" y="4689326"/>
            <a:ext cx="845244" cy="29154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5" r:id="rId3"/>
    <p:sldLayoutId id="2147483662" r:id="rId4"/>
    <p:sldLayoutId id="2147483676" r:id="rId5"/>
    <p:sldLayoutId id="2147483677" r:id="rId6"/>
    <p:sldLayoutId id="2147483663" r:id="rId7"/>
    <p:sldLayoutId id="2147483678" r:id="rId8"/>
    <p:sldLayoutId id="2147483679" r:id="rId9"/>
    <p:sldLayoutId id="2147483664" r:id="rId10"/>
    <p:sldLayoutId id="2147483680" r:id="rId11"/>
    <p:sldLayoutId id="2147483682" r:id="rId12"/>
    <p:sldLayoutId id="2147483665" r:id="rId13"/>
    <p:sldLayoutId id="2147483666" r:id="rId14"/>
    <p:sldLayoutId id="2147483667" r:id="rId15"/>
    <p:sldLayoutId id="2147483668" r:id="rId16"/>
    <p:sldLayoutId id="2147483683" r:id="rId17"/>
    <p:sldLayoutId id="214748368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tt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mc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MC logo">
            <a:extLst>
              <a:ext uri="{FF2B5EF4-FFF2-40B4-BE49-F238E27FC236}">
                <a16:creationId xmlns:a16="http://schemas.microsoft.com/office/drawing/2014/main" id="{F3DA9E88-B13E-E440-8C1B-E1EF3A3FFF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6868" y="4689326"/>
            <a:ext cx="845244" cy="291548"/>
          </a:xfrm>
          <a:prstGeom prst="rect">
            <a:avLst/>
          </a:prstGeom>
        </p:spPr>
      </p:pic>
      <p:pic>
        <p:nvPicPr>
          <p:cNvPr id="8" name="Picture Placeholder 14" descr="Pitt scientist in a laboratory">
            <a:extLst>
              <a:ext uri="{FF2B5EF4-FFF2-40B4-BE49-F238E27FC236}">
                <a16:creationId xmlns:a16="http://schemas.microsoft.com/office/drawing/2014/main" id="{DE5E3B14-920C-1549-BD22-37AAA05B30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600" y="0"/>
            <a:ext cx="5364400" cy="514706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6203" y="1205106"/>
            <a:ext cx="3152816" cy="3196636"/>
          </a:xfrm>
        </p:spPr>
        <p:txBody>
          <a:bodyPr/>
          <a:lstStyle/>
          <a:p>
            <a:r>
              <a:rPr lang="en-US" sz="1800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03" y="387178"/>
            <a:ext cx="3152816" cy="891925"/>
          </a:xfrm>
        </p:spPr>
        <p:txBody>
          <a:bodyPr anchor="t"/>
          <a:lstStyle/>
          <a:p>
            <a:r>
              <a:rPr lang="en-US" dirty="0">
                <a:solidFill>
                  <a:schemeClr val="tx1"/>
                </a:solidFill>
              </a:rPr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95984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Content Here</a:t>
            </a:r>
          </a:p>
          <a:p>
            <a:pPr>
              <a:buClr>
                <a:schemeClr val="tx2"/>
              </a:buClr>
            </a:pPr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3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MC logo">
            <a:extLst>
              <a:ext uri="{FF2B5EF4-FFF2-40B4-BE49-F238E27FC236}">
                <a16:creationId xmlns:a16="http://schemas.microsoft.com/office/drawing/2014/main" id="{F3DA9E88-B13E-E440-8C1B-E1EF3A3FFFF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6868" y="4689326"/>
            <a:ext cx="845244" cy="291548"/>
          </a:xfrm>
          <a:prstGeom prst="rect">
            <a:avLst/>
          </a:prstGeom>
        </p:spPr>
      </p:pic>
      <p:pic>
        <p:nvPicPr>
          <p:cNvPr id="9" name="Picture Placeholder 14" descr="Pitt scientist in a laboratory">
            <a:extLst>
              <a:ext uri="{FF2B5EF4-FFF2-40B4-BE49-F238E27FC236}">
                <a16:creationId xmlns:a16="http://schemas.microsoft.com/office/drawing/2014/main" id="{5FBE6A41-4023-B443-9E69-80816BA318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600" y="0"/>
            <a:ext cx="5364400" cy="514706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6203" y="1205106"/>
            <a:ext cx="3152816" cy="3196636"/>
          </a:xfrm>
        </p:spPr>
        <p:txBody>
          <a:bodyPr/>
          <a:lstStyle/>
          <a:p>
            <a:r>
              <a:rPr lang="en-US" sz="1800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03" y="387178"/>
            <a:ext cx="3152816" cy="1155872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874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2</a:t>
            </a:r>
          </a:p>
        </p:txBody>
      </p:sp>
    </p:spTree>
    <p:extLst>
      <p:ext uri="{BB962C8B-B14F-4D97-AF65-F5344CB8AC3E}">
        <p14:creationId xmlns:p14="http://schemas.microsoft.com/office/powerpoint/2010/main" val="14046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2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29713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MC logo">
            <a:extLst>
              <a:ext uri="{FF2B5EF4-FFF2-40B4-BE49-F238E27FC236}">
                <a16:creationId xmlns:a16="http://schemas.microsoft.com/office/drawing/2014/main" id="{F3DA9E88-B13E-E440-8C1B-E1EF3A3FFF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6868" y="4689326"/>
            <a:ext cx="845244" cy="291548"/>
          </a:xfrm>
          <a:prstGeom prst="rect">
            <a:avLst/>
          </a:prstGeom>
        </p:spPr>
      </p:pic>
      <p:pic>
        <p:nvPicPr>
          <p:cNvPr id="9" name="Picture Placeholder 14" descr="Pitt scientist in a laboratory">
            <a:extLst>
              <a:ext uri="{FF2B5EF4-FFF2-40B4-BE49-F238E27FC236}">
                <a16:creationId xmlns:a16="http://schemas.microsoft.com/office/drawing/2014/main" id="{58BDC853-1BC5-8842-9AD0-46A7E696F4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600" y="0"/>
            <a:ext cx="5364400" cy="514706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6203" y="1194534"/>
            <a:ext cx="3152816" cy="3207207"/>
          </a:xfrm>
        </p:spPr>
        <p:txBody>
          <a:bodyPr/>
          <a:lstStyle/>
          <a:p>
            <a:r>
              <a:rPr lang="en-US" sz="1800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03" y="387178"/>
            <a:ext cx="3152816" cy="1155872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272613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tt scientists in a laboratory">
            <a:extLst>
              <a:ext uri="{FF2B5EF4-FFF2-40B4-BE49-F238E27FC236}">
                <a16:creationId xmlns:a16="http://schemas.microsoft.com/office/drawing/2014/main" id="{95DD9039-93C7-2545-9C2C-0F2320243F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6129" y="0"/>
            <a:ext cx="9316258" cy="5143500"/>
          </a:xfrm>
          <a:prstGeom prst="rect">
            <a:avLst/>
          </a:prstGeom>
        </p:spPr>
      </p:pic>
      <p:pic>
        <p:nvPicPr>
          <p:cNvPr id="7" name="Picture 6" descr="UPMC logo&#10;">
            <a:extLst>
              <a:ext uri="{FF2B5EF4-FFF2-40B4-BE49-F238E27FC236}">
                <a16:creationId xmlns:a16="http://schemas.microsoft.com/office/drawing/2014/main" id="{5475C865-52E7-114C-A8E2-11CDC04681F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684" y="4689326"/>
            <a:ext cx="845244" cy="291548"/>
          </a:xfrm>
          <a:prstGeom prst="rect">
            <a:avLst/>
          </a:prstGeom>
        </p:spPr>
      </p:pic>
      <p:pic>
        <p:nvPicPr>
          <p:cNvPr id="15" name="Picture 14" descr="University of Pittsburgh logo">
            <a:extLst>
              <a:ext uri="{FF2B5EF4-FFF2-40B4-BE49-F238E27FC236}">
                <a16:creationId xmlns:a16="http://schemas.microsoft.com/office/drawing/2014/main" id="{AADAE2AF-CE06-5B4C-BC11-63274129A4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143" y="4682233"/>
            <a:ext cx="1164202" cy="345988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05EA1D1E-9744-7C42-A699-B3B5AB64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43" y="378075"/>
            <a:ext cx="7886700" cy="883968"/>
          </a:xfrm>
        </p:spPr>
        <p:txBody>
          <a:bodyPr/>
          <a:lstStyle/>
          <a:p>
            <a:pPr algn="l"/>
            <a:r>
              <a:rPr lang="en-US" dirty="0"/>
              <a:t>Section Head with Photo</a:t>
            </a:r>
          </a:p>
        </p:txBody>
      </p:sp>
    </p:spTree>
    <p:extLst>
      <p:ext uri="{BB962C8B-B14F-4D97-AF65-F5344CB8AC3E}">
        <p14:creationId xmlns:p14="http://schemas.microsoft.com/office/powerpoint/2010/main" val="195813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Title slide 3</a:t>
            </a:r>
          </a:p>
        </p:txBody>
      </p:sp>
    </p:spTree>
    <p:extLst>
      <p:ext uri="{BB962C8B-B14F-4D97-AF65-F5344CB8AC3E}">
        <p14:creationId xmlns:p14="http://schemas.microsoft.com/office/powerpoint/2010/main" val="126389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Content Here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Lorem Ipsum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Secondary content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>
                <a:hlinkClick r:id="rId2"/>
              </a:rPr>
              <a:t>Hyperlink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33312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771B61"/>
      </a:accent5>
      <a:accent6>
        <a:srgbClr val="008163"/>
      </a:accent6>
      <a:hlink>
        <a:srgbClr val="00E5FF"/>
      </a:hlink>
      <a:folHlink>
        <a:srgbClr val="00DBD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62</Words>
  <Application>Microsoft Macintosh PowerPoint</Application>
  <PresentationFormat>On-screen Show (16:9)</PresentationFormat>
  <Paragraphs>32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Title Slide 1</vt:lpstr>
      <vt:lpstr>Headline Here</vt:lpstr>
      <vt:lpstr>Headline Here</vt:lpstr>
      <vt:lpstr>Title Slide 2</vt:lpstr>
      <vt:lpstr>Headline Here</vt:lpstr>
      <vt:lpstr>Headline Here</vt:lpstr>
      <vt:lpstr>Section Head with Photo</vt:lpstr>
      <vt:lpstr>Title slide 3</vt:lpstr>
      <vt:lpstr>Headline Here</vt:lpstr>
      <vt:lpstr>Headline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82</cp:revision>
  <cp:lastPrinted>2019-07-18T13:58:01Z</cp:lastPrinted>
  <dcterms:created xsi:type="dcterms:W3CDTF">2019-07-18T12:44:10Z</dcterms:created>
  <dcterms:modified xsi:type="dcterms:W3CDTF">2021-10-29T17:37:58Z</dcterms:modified>
</cp:coreProperties>
</file>