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5"/>
    <p:restoredTop sz="94694"/>
  </p:normalViewPr>
  <p:slideViewPr>
    <p:cSldViewPr snapToGrid="0" snapToObjects="1" showGuides="1">
      <p:cViewPr varScale="1">
        <p:scale>
          <a:sx n="29" d="100"/>
          <a:sy n="29" d="100"/>
        </p:scale>
        <p:origin x="1704" y="344"/>
      </p:cViewPr>
      <p:guideLst>
        <p:guide orient="horz" pos="288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Title of Chart Here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2A-7D4A-9B59-92443F8E94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2A-7D4A-9B59-92443F8E94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2A-7D4A-9B59-92443F8E94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2A-7D4A-9B59-92443F8E94C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7-E24C-93FF-BFCB477A0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CF8935-E494-9E49-8076-FFC181C3EE95}"/>
              </a:ext>
            </a:extLst>
          </p:cNvPr>
          <p:cNvCxnSpPr/>
          <p:nvPr userDrawn="1"/>
        </p:nvCxnSpPr>
        <p:spPr>
          <a:xfrm>
            <a:off x="0" y="4206240"/>
            <a:ext cx="43891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  <a:alpha val="1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1722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67D227-4534-B34A-8809-0F6D85E72EC0}"/>
              </a:ext>
            </a:extLst>
          </p:cNvPr>
          <p:cNvCxnSpPr>
            <a:cxnSpLocks/>
          </p:cNvCxnSpPr>
          <p:nvPr userDrawn="1"/>
        </p:nvCxnSpPr>
        <p:spPr>
          <a:xfrm>
            <a:off x="0" y="4169847"/>
            <a:ext cx="438912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6A099DC-54B5-084E-BE4B-E869FDE32454}"/>
              </a:ext>
            </a:extLst>
          </p:cNvPr>
          <p:cNvSpPr/>
          <p:nvPr userDrawn="1"/>
        </p:nvSpPr>
        <p:spPr>
          <a:xfrm>
            <a:off x="749806" y="4643562"/>
            <a:ext cx="10058400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627C8E-2229-D943-A7EC-553080EBD1EB}"/>
              </a:ext>
            </a:extLst>
          </p:cNvPr>
          <p:cNvSpPr/>
          <p:nvPr userDrawn="1"/>
        </p:nvSpPr>
        <p:spPr>
          <a:xfrm>
            <a:off x="33229296" y="4643562"/>
            <a:ext cx="10058400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2F77AD-72C6-8742-9B56-FA724167332D}"/>
              </a:ext>
            </a:extLst>
          </p:cNvPr>
          <p:cNvSpPr/>
          <p:nvPr userDrawn="1"/>
        </p:nvSpPr>
        <p:spPr>
          <a:xfrm>
            <a:off x="11574186" y="4643562"/>
            <a:ext cx="10061575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02337D-1B14-F34A-890C-B671A820BFF4}"/>
              </a:ext>
            </a:extLst>
          </p:cNvPr>
          <p:cNvSpPr/>
          <p:nvPr userDrawn="1"/>
        </p:nvSpPr>
        <p:spPr>
          <a:xfrm>
            <a:off x="22401741" y="4643562"/>
            <a:ext cx="10061575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3FDA763B-2220-B24E-BCF9-E0AB8FA559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01148" y="639856"/>
            <a:ext cx="3829347" cy="118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  <a:alpha val="1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EB6A08-A38A-C742-B494-2450AA982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93467"/>
              </p:ext>
            </p:extLst>
          </p:nvPr>
        </p:nvGraphicFramePr>
        <p:xfrm>
          <a:off x="33484365" y="9833428"/>
          <a:ext cx="9565281" cy="276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09">
                  <a:extLst>
                    <a:ext uri="{9D8B030D-6E8A-4147-A177-3AD203B41FA5}">
                      <a16:colId xmlns:a16="http://schemas.microsoft.com/office/drawing/2014/main" val="3222333208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2021938836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1661088523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874731736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338102547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548941227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2350490500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1951491181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3106586532"/>
                    </a:ext>
                  </a:extLst>
                </a:gridCol>
              </a:tblGrid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of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Here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567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103102446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data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 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will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look like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this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4045668497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781110030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040789570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841512886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42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3490195754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7259AFD-0447-394B-A9F5-07C50E8BA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095583"/>
              </p:ext>
            </p:extLst>
          </p:nvPr>
        </p:nvGraphicFramePr>
        <p:xfrm>
          <a:off x="12598828" y="8991921"/>
          <a:ext cx="7973568" cy="531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" name="Picture 25" descr="A picture containing table, person, indoor, glasses&#10;&#10;Description automatically generated">
            <a:extLst>
              <a:ext uri="{FF2B5EF4-FFF2-40B4-BE49-F238E27FC236}">
                <a16:creationId xmlns:a16="http://schemas.microsoft.com/office/drawing/2014/main" id="{2226E72C-00CC-7A46-BD6A-C2798F493B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26198" y="9643073"/>
            <a:ext cx="8868074" cy="591204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362A8096-CB33-5742-81CE-B556415EDFAF}"/>
              </a:ext>
            </a:extLst>
          </p:cNvPr>
          <p:cNvSpPr txBox="1">
            <a:spLocks/>
          </p:cNvSpPr>
          <p:nvPr/>
        </p:nvSpPr>
        <p:spPr>
          <a:xfrm>
            <a:off x="7315200" y="3213136"/>
            <a:ext cx="29260800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4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List of affiliated programs, institutions, organizations, schools, etc.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CF515FD3-A806-2B46-951F-6986FC269A69}"/>
              </a:ext>
            </a:extLst>
          </p:cNvPr>
          <p:cNvSpPr txBox="1">
            <a:spLocks/>
          </p:cNvSpPr>
          <p:nvPr/>
        </p:nvSpPr>
        <p:spPr>
          <a:xfrm>
            <a:off x="7315200" y="2054276"/>
            <a:ext cx="292608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8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List of Authors and co-Authors / collaborators</a:t>
            </a:r>
            <a:endParaRPr lang="en-US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7315200" y="820695"/>
            <a:ext cx="292608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Poster presentation 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8737AE4-69DC-DB46-AB18-5121B2CF6909}"/>
              </a:ext>
            </a:extLst>
          </p:cNvPr>
          <p:cNvSpPr txBox="1">
            <a:spLocks/>
          </p:cNvSpPr>
          <p:nvPr/>
        </p:nvSpPr>
        <p:spPr>
          <a:xfrm>
            <a:off x="1009652" y="4997541"/>
            <a:ext cx="9601199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+mj-lt"/>
              </a:rPr>
              <a:t>(click to edit) INTRODUCTION or ABSTRACT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FA4507-4617-D748-B07F-8B77E675030A}"/>
              </a:ext>
            </a:extLst>
          </p:cNvPr>
          <p:cNvSpPr txBox="1">
            <a:spLocks/>
          </p:cNvSpPr>
          <p:nvPr/>
        </p:nvSpPr>
        <p:spPr>
          <a:xfrm>
            <a:off x="1009651" y="14728805"/>
            <a:ext cx="96012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OBJECTIVES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F33AFC9-676C-344E-9F1D-89EADC33F8A6}"/>
              </a:ext>
            </a:extLst>
          </p:cNvPr>
          <p:cNvSpPr txBox="1">
            <a:spLocks/>
          </p:cNvSpPr>
          <p:nvPr/>
        </p:nvSpPr>
        <p:spPr>
          <a:xfrm>
            <a:off x="11811000" y="4997540"/>
            <a:ext cx="96012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MATERIALS &amp; METHODS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4024CF-42C8-944C-85BE-E1D2AE8ECC66}"/>
              </a:ext>
            </a:extLst>
          </p:cNvPr>
          <p:cNvSpPr txBox="1">
            <a:spLocks/>
          </p:cNvSpPr>
          <p:nvPr/>
        </p:nvSpPr>
        <p:spPr>
          <a:xfrm>
            <a:off x="22631400" y="4997539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RESULTS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3AD34FD-472B-EF4D-85E9-2C63BE181944}"/>
              </a:ext>
            </a:extLst>
          </p:cNvPr>
          <p:cNvSpPr txBox="1">
            <a:spLocks/>
          </p:cNvSpPr>
          <p:nvPr/>
        </p:nvSpPr>
        <p:spPr>
          <a:xfrm>
            <a:off x="33477200" y="4997539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CONCLUSIONS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175FD58-E2DB-7149-9B40-1688D2EE3E9F}"/>
              </a:ext>
            </a:extLst>
          </p:cNvPr>
          <p:cNvSpPr txBox="1">
            <a:spLocks/>
          </p:cNvSpPr>
          <p:nvPr/>
        </p:nvSpPr>
        <p:spPr>
          <a:xfrm>
            <a:off x="33477200" y="19751103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REFERENCES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1F42A87B-86DB-7C4E-8238-B3DA5859EAF4}"/>
              </a:ext>
            </a:extLst>
          </p:cNvPr>
          <p:cNvSpPr txBox="1">
            <a:spLocks/>
          </p:cNvSpPr>
          <p:nvPr/>
        </p:nvSpPr>
        <p:spPr>
          <a:xfrm>
            <a:off x="33477200" y="27921970"/>
            <a:ext cx="9601200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ACKNOWLEDGEMENTS or  CONTACT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FDA90576-C138-D143-B4A0-2099E85EA12D}"/>
              </a:ext>
            </a:extLst>
          </p:cNvPr>
          <p:cNvSpPr txBox="1">
            <a:spLocks/>
          </p:cNvSpPr>
          <p:nvPr/>
        </p:nvSpPr>
        <p:spPr>
          <a:xfrm>
            <a:off x="1009651" y="5703005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1009651" y="15402433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F86DEFEC-D4BF-F04E-B9CF-BCB211A6EE88}"/>
              </a:ext>
            </a:extLst>
          </p:cNvPr>
          <p:cNvSpPr txBox="1">
            <a:spLocks/>
          </p:cNvSpPr>
          <p:nvPr/>
        </p:nvSpPr>
        <p:spPr>
          <a:xfrm>
            <a:off x="11811000" y="5671167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1D796568-4FA7-5F40-8D5E-34EA0D291EF1}"/>
              </a:ext>
            </a:extLst>
          </p:cNvPr>
          <p:cNvSpPr txBox="1">
            <a:spLocks/>
          </p:cNvSpPr>
          <p:nvPr/>
        </p:nvSpPr>
        <p:spPr>
          <a:xfrm>
            <a:off x="22631400" y="5671167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C9866DD1-7F33-C149-BE78-12DD1360670E}"/>
              </a:ext>
            </a:extLst>
          </p:cNvPr>
          <p:cNvSpPr txBox="1">
            <a:spLocks/>
          </p:cNvSpPr>
          <p:nvPr/>
        </p:nvSpPr>
        <p:spPr>
          <a:xfrm>
            <a:off x="33477200" y="5703005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B3EE4D71-ABC8-934D-9867-5B6CEC545D12}"/>
              </a:ext>
            </a:extLst>
          </p:cNvPr>
          <p:cNvSpPr txBox="1">
            <a:spLocks/>
          </p:cNvSpPr>
          <p:nvPr/>
        </p:nvSpPr>
        <p:spPr>
          <a:xfrm>
            <a:off x="33477200" y="20473588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FBEC3B9A-DDA5-0A44-93BB-77DAB2A407EE}"/>
              </a:ext>
            </a:extLst>
          </p:cNvPr>
          <p:cNvSpPr txBox="1">
            <a:spLocks/>
          </p:cNvSpPr>
          <p:nvPr/>
        </p:nvSpPr>
        <p:spPr>
          <a:xfrm>
            <a:off x="33477200" y="28777852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236</Words>
  <Application>Microsoft Macintosh PowerPoint</Application>
  <PresentationFormat>Custom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27</cp:revision>
  <cp:lastPrinted>2019-11-26T16:34:38Z</cp:lastPrinted>
  <dcterms:created xsi:type="dcterms:W3CDTF">2019-11-26T14:30:31Z</dcterms:created>
  <dcterms:modified xsi:type="dcterms:W3CDTF">2019-11-26T17:01:01Z</dcterms:modified>
</cp:coreProperties>
</file>