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19"/>
    <p:restoredTop sz="94694"/>
  </p:normalViewPr>
  <p:slideViewPr>
    <p:cSldViewPr snapToGrid="0" snapToObjects="1" showGuides="1">
      <p:cViewPr varScale="1">
        <p:scale>
          <a:sx n="25" d="100"/>
          <a:sy n="25" d="100"/>
        </p:scale>
        <p:origin x="2440" y="248"/>
      </p:cViewPr>
      <p:guideLst>
        <p:guide pos="1382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4CDD-969E-724F-8681-83ECE122D766}" type="datetimeFigureOut">
              <a:rPr lang="en-US" smtClean="0"/>
              <a:t>1/23/20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86E5-739D-F04A-B9D6-A8C0D5AD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C86E5-739D-F04A-B9D6-A8C0D5AD15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82381" y="0"/>
            <a:ext cx="21945600" cy="32918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5BB2064-C783-8C48-BA3F-B3C9DE1B5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86125" y="30099000"/>
            <a:ext cx="444843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13832281" y="2615633"/>
            <a:ext cx="16301948" cy="119417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project goal </a:t>
            </a:r>
            <a:r>
              <a:rPr lang="en-US" sz="11000" b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goes here, translated into plain language. </a:t>
            </a:r>
            <a:r>
              <a:rPr lang="en-US" sz="1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Emphasize the important words </a:t>
            </a:r>
            <a:r>
              <a:rPr lang="en-US" sz="11000" b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keep it concise (&lt;20 words).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885197" y="3576957"/>
            <a:ext cx="8589165" cy="270843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Put authors’ names &amp; affiliations here, Authors, Authors, Authors,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AC8A3-5A8E-534A-90C8-44AFA6F92787}"/>
              </a:ext>
            </a:extLst>
          </p:cNvPr>
          <p:cNvSpPr txBox="1"/>
          <p:nvPr/>
        </p:nvSpPr>
        <p:spPr>
          <a:xfrm>
            <a:off x="1026328" y="1115196"/>
            <a:ext cx="9206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goes here. Keep it one or two lines</a:t>
            </a:r>
          </a:p>
        </p:txBody>
      </p:sp>
      <p:pic>
        <p:nvPicPr>
          <p:cNvPr id="27" name="Picture 26" descr="A picture containing green, blue&#10;&#10;Description automatically generated">
            <a:extLst>
              <a:ext uri="{FF2B5EF4-FFF2-40B4-BE49-F238E27FC236}">
                <a16:creationId xmlns:a16="http://schemas.microsoft.com/office/drawing/2014/main" id="{1492D2D5-D3A6-D34F-BCE8-81400116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327" y="20510194"/>
            <a:ext cx="5679273" cy="4230347"/>
          </a:xfrm>
          <a:prstGeom prst="rect">
            <a:avLst/>
          </a:prstGeom>
        </p:spPr>
      </p:pic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8A476C3-E5E1-9549-87A6-401053EBCB29}"/>
              </a:ext>
            </a:extLst>
          </p:cNvPr>
          <p:cNvSpPr txBox="1">
            <a:spLocks/>
          </p:cNvSpPr>
          <p:nvPr/>
        </p:nvSpPr>
        <p:spPr>
          <a:xfrm>
            <a:off x="885197" y="5573013"/>
            <a:ext cx="8589165" cy="498598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you trying to do? Articulate your objectives in plain, non-specialist language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3ADD73B-7657-7348-97E5-4B81D89CE22C}"/>
              </a:ext>
            </a:extLst>
          </p:cNvPr>
          <p:cNvSpPr txBox="1">
            <a:spLocks/>
          </p:cNvSpPr>
          <p:nvPr/>
        </p:nvSpPr>
        <p:spPr>
          <a:xfrm>
            <a:off x="885196" y="11003479"/>
            <a:ext cx="8589165" cy="38164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Description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you going to do?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B8BE5-118C-9B4A-A731-F21A67BDA428}"/>
              </a:ext>
            </a:extLst>
          </p:cNvPr>
          <p:cNvSpPr/>
          <p:nvPr/>
        </p:nvSpPr>
        <p:spPr>
          <a:xfrm>
            <a:off x="1026328" y="25312780"/>
            <a:ext cx="8466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Feel free to use images, figures or graphs – </a:t>
            </a:r>
            <a:r>
              <a:rPr lang="en-US" sz="3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needed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to explain your project.</a:t>
            </a:r>
          </a:p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here. Type in or place your text here. Type in or place your text here. Type in or place your text here. </a:t>
            </a:r>
          </a:p>
        </p:txBody>
      </p:sp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9316E3-E7C5-E044-9167-4FD97E2D7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7440" y="27698057"/>
            <a:ext cx="3416319" cy="341631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9CCD9E6-6860-9845-B726-F4CB9F643222}"/>
              </a:ext>
            </a:extLst>
          </p:cNvPr>
          <p:cNvSpPr/>
          <p:nvPr/>
        </p:nvSpPr>
        <p:spPr>
          <a:xfrm>
            <a:off x="6966102" y="23279552"/>
            <a:ext cx="28287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Chart 2: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text, text, text, text, text, text, text</a:t>
            </a:r>
            <a:endParaRPr lang="en-US" dirty="0"/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359525DE-E1AB-DC47-999E-ED06C9CAF7FD}"/>
              </a:ext>
            </a:extLst>
          </p:cNvPr>
          <p:cNvSpPr txBox="1">
            <a:spLocks/>
          </p:cNvSpPr>
          <p:nvPr/>
        </p:nvSpPr>
        <p:spPr>
          <a:xfrm>
            <a:off x="34026960" y="16181560"/>
            <a:ext cx="8589165" cy="5478423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Potential Impact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the significance for your field of the work this award is helping you launch?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successful, what difference will it make?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1883D35B-69DB-334E-993E-530AAC7B5AA5}"/>
              </a:ext>
            </a:extLst>
          </p:cNvPr>
          <p:cNvSpPr txBox="1">
            <a:spLocks/>
          </p:cNvSpPr>
          <p:nvPr/>
        </p:nvSpPr>
        <p:spPr>
          <a:xfrm>
            <a:off x="34026960" y="25312780"/>
            <a:ext cx="8589165" cy="5232202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 and/or Acknowledgements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99E671F6-09E9-A94F-A862-2EE93EE50901}"/>
              </a:ext>
            </a:extLst>
          </p:cNvPr>
          <p:cNvSpPr txBox="1">
            <a:spLocks/>
          </p:cNvSpPr>
          <p:nvPr/>
        </p:nvSpPr>
        <p:spPr>
          <a:xfrm>
            <a:off x="885195" y="15264394"/>
            <a:ext cx="8589165" cy="480131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Context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what are the limits of current practice?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new in your approach and why do you think it will be successful?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6B72F1D8-1BE9-D548-9046-C7EB7DD93B57}"/>
              </a:ext>
            </a:extLst>
          </p:cNvPr>
          <p:cNvSpPr txBox="1">
            <a:spLocks/>
          </p:cNvSpPr>
          <p:nvPr/>
        </p:nvSpPr>
        <p:spPr>
          <a:xfrm>
            <a:off x="34237616" y="5573013"/>
            <a:ext cx="8589165" cy="695575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Deliverables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outputs will you have completed by end of the 1-year funding period?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 you expect this funding will allow you to do within 1-2 years after the funding period has ended?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the mid-term and final “exams” to check for success?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5826</TotalTime>
  <Words>363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Dudley, Jane</cp:lastModifiedBy>
  <cp:revision>116</cp:revision>
  <cp:lastPrinted>2020-01-09T21:07:11Z</cp:lastPrinted>
  <dcterms:created xsi:type="dcterms:W3CDTF">2019-11-26T14:30:31Z</dcterms:created>
  <dcterms:modified xsi:type="dcterms:W3CDTF">2020-01-23T19:29:58Z</dcterms:modified>
</cp:coreProperties>
</file>