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5B"/>
    <a:srgbClr val="DBEEFF"/>
    <a:srgbClr val="003594"/>
    <a:srgbClr val="FFB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91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1288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10/14/24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DBE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480111" y="29772865"/>
            <a:ext cx="5695111" cy="210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188923" y="2615633"/>
            <a:ext cx="17513351" cy="855618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rgbClr val="003594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rgbClr val="003594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rgbClr val="003594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rgbClr val="003594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650109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88348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646165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76631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85932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352704"/>
            <a:ext cx="3604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sz="24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sz="2400" dirty="0">
              <a:solidFill>
                <a:srgbClr val="003594"/>
              </a:solidFill>
              <a:latin typeface="+mj-lt"/>
            </a:endParaRP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254712"/>
            <a:ext cx="8589165" cy="59708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85932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337546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</a:rPr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646165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5833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Beresh, Zachary</cp:lastModifiedBy>
  <cp:revision>119</cp:revision>
  <cp:lastPrinted>2020-01-09T21:07:11Z</cp:lastPrinted>
  <dcterms:created xsi:type="dcterms:W3CDTF">2019-11-26T14:30:31Z</dcterms:created>
  <dcterms:modified xsi:type="dcterms:W3CDTF">2024-10-14T18:33:35Z</dcterms:modified>
</cp:coreProperties>
</file>