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475"/>
    <a:srgbClr val="008264"/>
    <a:srgbClr val="0081A6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7E547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119417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5840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120</cp:revision>
  <cp:lastPrinted>2020-01-09T21:07:11Z</cp:lastPrinted>
  <dcterms:created xsi:type="dcterms:W3CDTF">2019-11-26T14:30:31Z</dcterms:created>
  <dcterms:modified xsi:type="dcterms:W3CDTF">2020-01-23T19:43:06Z</dcterms:modified>
</cp:coreProperties>
</file>