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5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5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031A-99C6-8320-1478-009DC1B64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526332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7D173B0-9825-4DC5-C778-69143E3792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DB41AE0-F705-EEDF-CC82-C84AD342A2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61CEB-B529-7416-82B6-0B65796473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DB5B4-77B8-8725-C1EE-9A74241F47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B37492-E62B-3899-130D-3F0D3B879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EA881B-E026-5F36-AF32-8176B2C3E6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2CE4B-32A6-E591-D114-59351D5EB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5F3D4-498F-7C23-9243-66ED6653E7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D61BC2E-F7DF-7FA4-1438-B14B168CE5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84A1A8E-0A6D-FEEC-AC83-DA638A5389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8895B-838A-AA81-7DD8-54835DC1F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C72E494-C2EB-EFFC-F5F7-912EA15167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70353-AA0B-E31A-938B-EE5E43928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03C4-5250-E74A-EA13-AB8874899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44698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A32E9-0ED2-C0DE-76B0-F5DD992F6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e University of Pittsburgh at Greensburg is a regional campus of Pitt in the state of Pennsylvania.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University of Pittsburgh at Greensburg is a regional campus of Pitt in the state of Pennsylvania.">
            <a:extLst>
              <a:ext uri="{FF2B5EF4-FFF2-40B4-BE49-F238E27FC236}">
                <a16:creationId xmlns:a16="http://schemas.microsoft.com/office/drawing/2014/main" id="{DA87B2A5-1F86-46D7-D121-466EDB944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8972" y="1895328"/>
            <a:ext cx="9404380" cy="23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e University of Pittsburgh at Greensburg is a regional campus of Pitt in the state of Pennsylvania.">
            <a:extLst>
              <a:ext uri="{FF2B5EF4-FFF2-40B4-BE49-F238E27FC236}">
                <a16:creationId xmlns:a16="http://schemas.microsoft.com/office/drawing/2014/main" id="{2D95ADF5-546E-CE83-945E-BE1EE4134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539DB-1161-DFB7-28CE-0FCEE56EA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F8FAD8-79FD-2691-2B39-B68649161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92F460-BE7B-F6EE-8E07-16B59E2B4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8613" y="410998"/>
            <a:ext cx="3597597" cy="8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C04E84-B5A5-EF43-E941-E9BEBA5BD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56DD0C-1510-CDFB-2543-323DA990D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85064" y="530687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693D7D-9F85-9A11-8653-D1C0645B3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6B3F3-D26D-7A97-1D71-043F32E1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E205-3165-24A6-60EB-3C68203C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8B72-668A-E3D0-8CD9-8F77B8073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AA18-122D-94DF-49F8-4C2C3D463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94B7C1-970D-BA5D-A48E-08A9504EE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10</a:t>
            </a:r>
          </a:p>
        </p:txBody>
      </p:sp>
    </p:spTree>
    <p:extLst>
      <p:ext uri="{BB962C8B-B14F-4D97-AF65-F5344CB8AC3E}">
        <p14:creationId xmlns:p14="http://schemas.microsoft.com/office/powerpoint/2010/main" val="23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CFA560-A8B8-E52A-C656-E659801EB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11</a:t>
            </a: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00062-7621-0776-5ADC-949FBC2BC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B3327-E0B2-3E8A-EA24-8041BAAE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36EA4C-8E1B-954E-0716-3B2E8C66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6C29C-BEDE-E117-734F-C25E82A9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F89A0B-B12B-70BA-BAFA-B6C780030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12CB-FA9B-945E-5356-3BD80276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06446D-1D61-3AAC-02D6-4D8295700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058EB-ED90-7FC0-2A38-1618E5657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82CB2E-7C70-CD92-2658-0ADFA2A0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2B98B-CD85-88ED-7664-1182C745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A51EF9-A9C3-8E44-533F-A2AC56144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9DE80-52D4-28AD-AC76-7A38771E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8E2C08-F989-204B-4396-0E2B69E8B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B8774-DA87-0EA5-BC6C-B47F3834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8ADB7BD-1A1E-40B5-7B2C-C1D3FF563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1A6CC-AC94-08EB-E674-FFFC21CD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B3E2-2F60-4B51-098E-A239E60CF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02</a:t>
            </a:r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91E6E-B1EC-3046-53E5-2C898221E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8708-4BB1-CABD-61EE-0911DEB07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A1CE-DDE3-1248-F25D-A0BCE546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45F8-6F58-3C83-7D52-9ECD947D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BB3CCA-38B6-0917-8422-9B61F71A5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20</a:t>
            </a:r>
          </a:p>
        </p:txBody>
      </p:sp>
    </p:spTree>
    <p:extLst>
      <p:ext uri="{BB962C8B-B14F-4D97-AF65-F5344CB8AC3E}">
        <p14:creationId xmlns:p14="http://schemas.microsoft.com/office/powerpoint/2010/main" val="10712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49C573-F751-1E3A-58D0-B39B43CF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7693-BCFB-7AF1-28E4-A6652E0F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161DC-B9CB-48EE-351D-C90790038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23</a:t>
            </a:r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D9A5D-967D-2F1D-EC11-9EB7BBC43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24</a:t>
            </a:r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8C249-D828-FA3B-FE51-E3ACA505DD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25</a:t>
            </a:r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C437E-8D54-0B6D-27CE-875DCAFC1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26</a:t>
            </a:r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270792-B839-0479-E77B-12CD1AB7C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03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n image placeholder for a University of Pittsburgh presentation. 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6ABB2-FCC0-1E77-71C7-69024F482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04</a:t>
            </a:r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35CE2-03EC-EBA0-D508-58F2738BE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F5D96-788B-A028-A572-25B928A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12AA00-586D-D7B3-59A5-EA0A9DAA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06</a:t>
            </a:r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6EF39-269B-8535-357E-B4E68B30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07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73D9-5040-103E-053F-F0060EC63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08</a:t>
            </a: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6799163" cy="375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39067</TotalTime>
  <Words>180</Words>
  <Application>Microsoft Macintosh PowerPoint</Application>
  <PresentationFormat>Widescreen</PresentationFormat>
  <Paragraphs>63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02</vt:lpstr>
      <vt:lpstr>Slide Title for Accessibility 03</vt:lpstr>
      <vt:lpstr>Slide Title for Accessibility 04</vt:lpstr>
      <vt:lpstr>Slide Title for Accessibility 05</vt:lpstr>
      <vt:lpstr>Slide Title for Accessibility 06</vt:lpstr>
      <vt:lpstr>Slide Title for Accessibility 07</vt:lpstr>
      <vt:lpstr>Slide Title for Accessibility 08</vt:lpstr>
      <vt:lpstr>Slide Title for Accessibility 09</vt:lpstr>
      <vt:lpstr>Slide Title for Accessibility 10</vt:lpstr>
      <vt:lpstr>Slide Title for Accessibility 11</vt:lpstr>
      <vt:lpstr>Slide Title for Accessibility 12</vt:lpstr>
      <vt:lpstr>Slide Title for Accessibility 13</vt:lpstr>
      <vt:lpstr>Slide Title for Accessibility 14</vt:lpstr>
      <vt:lpstr>Slide Title for Accessibility 15</vt:lpstr>
      <vt:lpstr>Slide Title for Accessibility 16</vt:lpstr>
      <vt:lpstr>Slide Title for Accessibility 17</vt:lpstr>
      <vt:lpstr>Slide Title for Accessibility 18</vt:lpstr>
      <vt:lpstr>Slide Title for Accessibility 19</vt:lpstr>
      <vt:lpstr>Slide Title for Accessibility 20</vt:lpstr>
      <vt:lpstr>Slide Title for Accessibility 21</vt:lpstr>
      <vt:lpstr>Slide Title for Accessibility 22</vt:lpstr>
      <vt:lpstr>Slide Title for Accessibility 23</vt:lpstr>
      <vt:lpstr>Slide Title for Accessibility 24</vt:lpstr>
      <vt:lpstr>Slide Title for Accessibility 25</vt:lpstr>
      <vt:lpstr>Slide Title for Accessibility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201</cp:revision>
  <dcterms:created xsi:type="dcterms:W3CDTF">2023-04-18T08:30:07Z</dcterms:created>
  <dcterms:modified xsi:type="dcterms:W3CDTF">2025-04-09T22:08:05Z</dcterms:modified>
</cp:coreProperties>
</file>