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8"/>
  </p:notesMasterIdLst>
  <p:sldIdLst>
    <p:sldId id="349" r:id="rId2"/>
    <p:sldId id="350" r:id="rId3"/>
    <p:sldId id="382" r:id="rId4"/>
    <p:sldId id="375" r:id="rId5"/>
    <p:sldId id="376" r:id="rId6"/>
    <p:sldId id="377" r:id="rId7"/>
    <p:sldId id="383" r:id="rId8"/>
    <p:sldId id="379" r:id="rId9"/>
    <p:sldId id="357" r:id="rId10"/>
    <p:sldId id="384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ide" id="{FB54BD7F-EC13-BC4F-BFB1-B640C54AEED5}">
          <p14:sldIdLst>
            <p14:sldId id="349"/>
            <p14:sldId id="350"/>
            <p14:sldId id="382"/>
            <p14:sldId id="375"/>
            <p14:sldId id="376"/>
            <p14:sldId id="377"/>
          </p14:sldIdLst>
        </p14:section>
        <p14:section name="Section Slides" id="{3F049B5B-1EEF-2D40-9C9F-AB1E42C012EE}">
          <p14:sldIdLst>
            <p14:sldId id="383"/>
            <p14:sldId id="379"/>
          </p14:sldIdLst>
        </p14:section>
        <p14:section name="Content Slides" id="{835124B9-8DE6-8342-B908-164D85DF03A7}">
          <p14:sldIdLst>
            <p14:sldId id="357"/>
            <p14:sldId id="384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  <p14:section name="End Slides" id="{DCA89866-6D03-2347-8548-A88DD5D9D98E}">
          <p14:sldIdLst>
            <p14:sldId id="369"/>
            <p14:sldId id="370"/>
            <p14:sldId id="371"/>
            <p14:sldId id="372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594"/>
    <a:srgbClr val="141B4D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6327"/>
  </p:normalViewPr>
  <p:slideViewPr>
    <p:cSldViewPr snapToGrid="0">
      <p:cViewPr>
        <p:scale>
          <a:sx n="121" d="100"/>
          <a:sy n="121" d="100"/>
        </p:scale>
        <p:origin x="11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A56E8-8F18-2EED-49F5-8D466D9B06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90" y="362668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48257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B4B362-3391-D784-0F0C-DC000D3D5CD0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7ADAFA3-EBBC-D18B-9A4A-E8D15D81C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795F3-90C2-3718-69C2-BE19848341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CF0636-BF52-E125-2BBE-0B6A28C2F4C1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DD70AB-5AD5-160C-3C5B-50053A45E6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FDE19-D443-07C3-CC93-54AE624CCA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BBD170-DC46-CC50-F8F7-51990663A3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29659-39F3-451A-23B5-6D0793DDFB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E3B84D-3B50-A885-A494-552842CF7E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637501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637501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637501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2156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2156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79C445-E22A-667D-4F85-D647E3D99B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1761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69366" y="1483117"/>
            <a:ext cx="0" cy="41761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1761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62E48FD-1F43-AD88-1458-1A60F10177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6E13B-16CF-7408-50C1-27182C3FBC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C3FED-3E6F-B919-9E08-5F38D7D641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8"/>
            <a:ext cx="277792" cy="62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6117D3-7B83-4084-91CE-E2B0180F8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90" y="362668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map with white text&#10;&#10;Description automatically generated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690" y="1314940"/>
            <a:ext cx="8783733" cy="494085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6C141-D57C-6DEF-1AB1-188F358D84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FD123-69CD-8CDB-B135-DC7C0AA269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90" y="362668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3428996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77DED-D102-55D3-A732-2BA7B19DD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90" y="362668"/>
            <a:ext cx="2407053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4FA05-3D55-DF41-B593-25179D7737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90" y="362668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2D29D-CBFB-796D-480D-872AEB68CE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53946" y="1185817"/>
            <a:ext cx="7033879" cy="30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091D3-28A5-FB1B-F1C7-8C4608DB60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3946" y="1185817"/>
            <a:ext cx="7033879" cy="30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F2077-1EAB-8BC3-2D6A-F9941A139A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53946" y="1185817"/>
            <a:ext cx="7033879" cy="30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EFD4A3-547A-0CBE-FBDE-0361BD8C28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90" y="362668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D85869-6C04-519E-1D41-3409469421F3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B303DC-2EE7-19D7-503B-C1D843B015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7" y="499410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A0FC9E-F151-4C49-4B48-50132E8F9518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53D7C-F066-3D96-32A1-A01D15B9F5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7" y="499410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27E1DC-9922-A8E4-F6ED-ECE3DCB21C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2777" y="499410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6EACA4-850F-3E66-F423-1E24A1A83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264633" y="5440329"/>
            <a:ext cx="2407053" cy="10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F17CFD-BC04-2F02-8D7E-11AABD843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059" y="955618"/>
            <a:ext cx="3589496" cy="590931"/>
          </a:xfrm>
          <a:solidFill>
            <a:schemeClr val="accent2"/>
          </a:solidFill>
        </p:spPr>
        <p:txBody>
          <a:bodyPr wrap="square" lIns="91440" tIns="91440" rIns="0" bIns="0" anchor="t" anchorCtr="0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33FAB-8063-6CDC-DC97-0E93552CC2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9" y="5819166"/>
            <a:ext cx="2084633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8FC6B3-6436-7E8E-EEE5-A09CC7808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E11F-7750-0CAC-C23A-17165A2DA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96B48-68A0-470A-8361-79BDA5BA1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52DB9-901C-8832-D23C-1881264B5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7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6D5DE9-5B2D-7809-7C6B-0BEEDAF58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09ED9-6FF0-01AF-FA84-AEF775C8F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5AEE7-827F-8FA0-1343-65A0EC1306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42E01-59AE-C1E6-1F7F-B123EF093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0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D77D6-A2C7-812E-F3AD-5420C2FD8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5FA0-72B7-8235-3082-2360CA4EE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EA65-633A-9D47-0B09-12E3E62A5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56D6D-DE0E-607F-655C-51410EBDD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B6C0-47F8-6A70-F4AA-159BAA8E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7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200FE-3FEB-7F8F-A033-5D7E58A91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EF80E-C3F6-2BE2-FA3E-0E2088FF5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3F26-FBEE-8FAF-6106-E70F783F9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8C876-D509-E016-F2F8-163F437C3A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32B-3705-B906-C412-78291AB0B2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A911-8A9A-18F3-AAFA-A7E7221426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E27CBF-9E1C-58A1-3798-E9B3FE8243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1C630C-6C84-383F-E6D2-0C49CF14BE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78BCFB-2245-DB95-5BEB-BF27FB91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2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140D8-1ACA-40B1-978E-B46A04BBA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C8E3-DD06-C049-AFEA-897ACF71CE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B3D63-1354-6044-EAB4-15F7636CE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9775C-639F-3EC3-ACEB-F64E4E23F3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DFBC2-945B-5996-BB02-383FEDA50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028F53-6D05-232E-6CA1-87DF9F1F09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8D25CC-F1D0-F2B8-0405-59779245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0F9B46-B361-482C-A2C2-148AD95D04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33C570-A75B-EA00-68F1-99FA060A08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DCB158-F891-8625-6F14-9655C86D4E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7B785D-448D-A9D0-C8A7-5D144D2C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2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0367-7764-FD94-C2E4-E68A85B9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2EA4-A876-5C97-5DD2-B2DFA7DC4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04AC-2F03-3F9B-AFFB-1BDDDC3D7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A4CEC7-DF21-2FA7-5752-C8A3B3A62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F3A0-9CD9-630F-F807-FB5B77EB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464D49-0AD5-9471-7DD5-20657E19F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ABD8-F6B7-AE04-A1E8-6A75F6324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1D12F-C858-1D65-0305-0415C05A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D98099-0CC3-B5BE-0FE6-D8E507D09E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6C7CE5-D14F-D527-0CC2-282557224A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579369-93D9-AEF4-6949-7AC3079B24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BD8F8F-7D9C-A5DA-CF9F-18B02926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5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C43BD-F680-C018-5734-FC278802C0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81613-E955-7B82-FAF6-000D67E4A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D889-42A5-64F4-F393-1058C5438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E4864-B702-F208-60A2-94049DBEDC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47026-0C22-70CE-144D-6E8AB32392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41024B-1A8A-3D3C-CBAF-C4EE165DF9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AC461-8702-1039-C29C-B68F325A6D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38A53-C66F-95C8-DA3B-8B7DAAE41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65EEFEA-3A80-B618-F907-711E8E4FA5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E4378E-FEBA-65B0-7E19-1F946F5BE9B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1B3E78-7315-AE7B-5F33-D8CBDC8231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562CD8-9AD0-7EE2-7DE9-E0FC2D6D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0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0833-3587-3C0C-6C7A-4602DB6F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F53E-ADBB-4111-9DD8-98E3DBDE4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ABB85-D0DA-B35B-F609-B674D17EA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4AA84-773D-CC29-FA0B-1F15B71957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032E88-25C9-5828-2621-C32870E43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467580-8426-9E49-D0FC-09AAB586F3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BCB17D-E62B-1E1C-7DDB-431821E5373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9B208C-6F45-8C12-221F-8F5E07FFE1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511E04-E2C6-D402-49E5-DF17B0BD5D5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1F9133-1DF1-F203-41B8-EFD731E12E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2B5E79-2C58-4A63-9B3A-DE6CEE7FFC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E2DBA-B4D3-36C9-4F99-3D036BE18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8FB478-20D9-E6B6-8E60-86D72E85BA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EEACAB-1DF6-FDA3-D125-9DEF8C34A4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09A851F-3E82-95E9-9B6A-43DC5610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4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64809-CCF0-179C-85D1-086649033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B157-B55D-D521-6116-AF2ECF1A7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CD0E4-EBBA-23FC-4D69-9521E9046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0F71B-DE86-E492-8D1F-E492FF3BF0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76086-B1F9-E743-0766-FA2F49906F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60888-28F3-F56E-176C-576640EEB8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731A4C-47D4-577F-8DE1-7D6903A958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1B321F-9B2F-879B-95D8-2E1ABCAFB1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7975B0-6198-504B-6E07-54D1324AB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94961-2B05-7000-1EE4-88A8865D6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FEEC-20AC-3F91-DFAB-6C436B38D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81A22-A2A3-7856-A313-A644B6E0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6B1FA-4814-B130-19C8-D3091E8BD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AE3AC-80F2-9CC4-C55E-C13143F9D8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CC047-A2F9-5F31-8AAE-776728EC2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2C22C-5353-C515-940B-9A4D3C42D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D1D86-0F5D-5298-8CE7-15588D3E8B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A8DADC-133D-D541-821B-E4FD0469D6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AB4147-F2F3-752C-4D03-E7196798CF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5BC8E9-91D8-E4CB-91EB-432B7FB97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0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BDA6EE-1E4E-04F3-4957-AF2474864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AC8CB-DDC4-00C6-E261-F8E8156F6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8EA0C-B01C-5B48-7336-84C871551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C23CC-65A9-5229-828D-8B748E5C3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3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7BA3D0-5C70-594A-4212-69CB88A28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77C97-4730-A5FD-EA49-E7F1FAA84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C1B41-FDA5-559F-E6DF-5A8878B80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6F6DF-ED2B-63C6-0332-A030CCC24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8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8FC3E-3B37-77A2-8293-525F1A647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3E50-16CF-8114-A422-1A6EBB73B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66AE-8628-C8A0-F0F9-5F289849D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BCA7-3F13-CC11-63AD-94003F766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E8C1-A880-DB49-B45D-B02FC6EAC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0F30-9277-1BF3-61A4-6CB6D112B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F46C5-76CC-4DE1-2FF4-E5B9F60C31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F591-ED60-3165-0946-EDE62CF9A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5F329-AF0E-E332-B1A4-5FF4A635C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11A94-FDA3-9847-4CCB-CB687CAA0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BA12-658C-564D-D455-8066B6A39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8B2AD-402B-1A69-85BF-2AECF523C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B5750-9F38-5B59-AC87-E48EC1AA7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BE58B-5BB4-6B64-6238-730E887EE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EDEAB-2138-51F2-5E36-AD1FD6EF5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239D0-CD03-9078-C31B-36E65AF42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154FD-34B9-F095-D450-76838412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8F259-72C2-37C1-8E39-AFC98A73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843B9-80E3-CF50-E1D9-0A1505AEC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63413-9A5D-5A27-8B8C-61B9C8C38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EA00-7E87-26EA-041D-3288E3B18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1BB5-CA04-263E-1AC9-7DF12A8EA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F880E-D737-9F88-9950-A7F686639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A4F8E1-53B0-C713-599E-880321216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19F0A-956B-D7FE-15A2-B4ACAB64C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7AD6-18F1-C41B-0998-9AEDC58B3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A521A-4322-FD15-DAB5-7EEFC5DF1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9F453-8236-D7BC-1C28-0DCCE19DC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7BAD73-8657-B2AC-C7C5-A6057308A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49A72-F254-83FF-99E0-3BBD94066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6A5D-87A3-7F35-F76C-B08819C5A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0FCF-3FD1-A12B-0BC0-953D81D2E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010D-F6F9-452C-F64E-BCAD0476F4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D8312E-6899-9FAF-BE91-2C01A9888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5695B-6468-635B-CD8B-34F2900C6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F298-1A07-8604-8D51-9CC172A65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03E8E5-BAE5-606F-1E94-9E783D10CC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EAC4DE-3E8F-809F-821E-9F2282D2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BC3BB-D0F9-37A2-FAA8-AE1980C86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0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40F9-FA98-82B5-0D62-884AA0D01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B2BE-0425-10C1-3356-BDCEFA67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29898</TotalTime>
  <Words>26</Words>
  <Application>Microsoft Macintosh PowerPoint</Application>
  <PresentationFormat>Widescreen</PresentationFormat>
  <Paragraphs>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Beresh, Zachary</cp:lastModifiedBy>
  <cp:revision>187</cp:revision>
  <dcterms:created xsi:type="dcterms:W3CDTF">2023-04-18T08:30:07Z</dcterms:created>
  <dcterms:modified xsi:type="dcterms:W3CDTF">2024-09-03T20:15:16Z</dcterms:modified>
</cp:coreProperties>
</file>