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8"/>
  </p:notesMasterIdLst>
  <p:handoutMasterIdLst>
    <p:handoutMasterId r:id="rId29"/>
  </p:handoutMasterIdLst>
  <p:sldIdLst>
    <p:sldId id="349" r:id="rId2"/>
    <p:sldId id="350" r:id="rId3"/>
    <p:sldId id="382" r:id="rId4"/>
    <p:sldId id="375" r:id="rId5"/>
    <p:sldId id="376" r:id="rId6"/>
    <p:sldId id="377" r:id="rId7"/>
    <p:sldId id="383" r:id="rId8"/>
    <p:sldId id="379" r:id="rId9"/>
    <p:sldId id="357" r:id="rId10"/>
    <p:sldId id="384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85" r:id="rId21"/>
    <p:sldId id="369" r:id="rId22"/>
    <p:sldId id="370" r:id="rId23"/>
    <p:sldId id="371" r:id="rId24"/>
    <p:sldId id="372" r:id="rId25"/>
    <p:sldId id="373" r:id="rId26"/>
    <p:sldId id="3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ide" id="{FB54BD7F-EC13-BC4F-BFB1-B640C54AEED5}">
          <p14:sldIdLst>
            <p14:sldId id="349"/>
            <p14:sldId id="350"/>
            <p14:sldId id="382"/>
            <p14:sldId id="375"/>
            <p14:sldId id="376"/>
            <p14:sldId id="377"/>
          </p14:sldIdLst>
        </p14:section>
        <p14:section name="Section Slides" id="{3F049B5B-1EEF-2D40-9C9F-AB1E42C012EE}">
          <p14:sldIdLst>
            <p14:sldId id="383"/>
            <p14:sldId id="379"/>
          </p14:sldIdLst>
        </p14:section>
        <p14:section name="Content Slides" id="{835124B9-8DE6-8342-B908-164D85DF03A7}">
          <p14:sldIdLst>
            <p14:sldId id="357"/>
            <p14:sldId id="384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85"/>
          </p14:sldIdLst>
        </p14:section>
        <p14:section name="End Slides" id="{DCA89866-6D03-2347-8548-A88DD5D9D98E}">
          <p14:sldIdLst>
            <p14:sldId id="369"/>
            <p14:sldId id="370"/>
            <p14:sldId id="371"/>
            <p14:sldId id="372"/>
            <p14:sldId id="373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1B4D"/>
    <a:srgbClr val="003594"/>
    <a:srgbClr val="71C5E8"/>
    <a:srgbClr val="0081A6"/>
    <a:srgbClr val="008264"/>
    <a:srgbClr val="B58500"/>
    <a:srgbClr val="A4D65E"/>
    <a:srgbClr val="E87722"/>
    <a:srgbClr val="C8C9C7"/>
    <a:srgbClr val="EDE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6327"/>
  </p:normalViewPr>
  <p:slideViewPr>
    <p:cSldViewPr snapToGrid="0">
      <p:cViewPr varScale="1">
        <p:scale>
          <a:sx n="119" d="100"/>
          <a:sy n="119" d="100"/>
        </p:scale>
        <p:origin x="76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F0CA1B-CF8D-D841-753A-BB421C82EF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749DA-D677-5005-3CAF-BE7FFEABE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6F79C-F6A3-B849-ABE2-BE30273DC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0609B-2765-A548-B2BD-E97BFCB7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6BBAF-EE9F-4D48-B3DA-748E4DBD4CF8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88FCF-0715-2948-AC3D-C3A199CA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9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1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01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60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0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62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12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66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1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9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94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0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59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07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19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44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7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1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7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1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47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7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76932"/>
            <a:ext cx="277792" cy="6302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194554-1D04-2814-ACCE-E31F088526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9"/>
          </a:xfrm>
          <a:prstGeom prst="rect">
            <a:avLst/>
          </a:prstGeom>
        </p:spPr>
      </p:pic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5572CAAC-985E-752C-1E01-B4A774734E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 descr="A yellow and white squares&#10;&#10;Description automatically generated">
            <a:extLst>
              <a:ext uri="{FF2B5EF4-FFF2-40B4-BE49-F238E27FC236}">
                <a16:creationId xmlns:a16="http://schemas.microsoft.com/office/drawing/2014/main" id="{C8BFE035-9704-9876-E1C5-D6B7632A81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</p:spTree>
    <p:extLst>
      <p:ext uri="{BB962C8B-B14F-4D97-AF65-F5344CB8AC3E}">
        <p14:creationId xmlns:p14="http://schemas.microsoft.com/office/powerpoint/2010/main" val="220489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064779"/>
            <a:ext cx="10758375" cy="3823690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3383223-7F09-6DDE-2C8B-58D6AB1826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2355" y="476789"/>
            <a:ext cx="10757717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Long Title on Two Lines and </a:t>
            </a:r>
            <a:br>
              <a:rPr lang="en-US" dirty="0"/>
            </a:br>
            <a:r>
              <a:rPr lang="en-US" dirty="0"/>
              <a:t>Bullet Single Column</a:t>
            </a: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AA0380C-E8E8-C0F3-EDF9-9F683F6E6D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74690-6671-D291-EC87-CA8846DA30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07E24A-4E49-5599-84DB-30C2A8933834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F1D60-2D80-FEA5-0FE3-35D6EDB5B15A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0279DBE-F32D-C2F8-3A85-1C103D259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62A169-E5D9-5F83-2244-4BF76080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30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Double Column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194554-1D04-2814-ACCE-E31F08852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9C924-E29C-B20D-EB95-74627AA1B15B}"/>
              </a:ext>
            </a:extLst>
          </p:cNvPr>
          <p:cNvCxnSpPr>
            <a:cxnSpLocks/>
          </p:cNvCxnSpPr>
          <p:nvPr userDrawn="1"/>
        </p:nvCxnSpPr>
        <p:spPr>
          <a:xfrm flipV="1">
            <a:off x="6380190" y="168451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6439A8D-FB4A-4E5C-E063-CB604402D698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B90C570-9A5A-BB37-3FAC-29DEB411C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2C21A3F-5401-B65E-26AA-ED64C5DDF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1D655C7-8571-AFB6-199A-D1CB208DDA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780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AB78245-F602-B59D-9347-42493BDA6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9C2A7353-D238-C42C-5A37-A6A4C59418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04D2F-F092-A5C2-4ADB-7545E59219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D30BAD-B66E-14B9-51E9-3F07B1A224E0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C1D99E-6DDC-46D6-51A7-59C0B288E11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1DFE39-A137-1952-9F19-F2291ED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8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hre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Three Columns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8218822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2F433CF-6D20-93B3-2EED-7B484C355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2BCEE525-390A-89DB-7DFE-B260ECAD7B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48B225-FA33-4F67-2EC2-996B8498CA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5B13DC-1F34-EF46-314D-954819FE9735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1BE1D-9104-31BF-8433-E258C94C444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6DAB32-396F-E3AC-97E0-3294662D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8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Four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Four Columns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52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0AC577-0C87-7A68-EE19-2E7C06246C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20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753F216-AF7E-6457-D2FB-51903EBD93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80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665EE6F-364C-2188-06AD-856CA22E7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2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9560F0-A4F7-998E-3EE4-F272C0107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0019F25-3E8B-6B27-5884-FC5F1FA3A6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348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EF860DD-ED13-CD0A-ECF9-9E4118B3E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B619028-9DFD-7A8D-B821-5088F87A84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BDFA8-C927-71D9-6DF8-E047A9FF2E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D290B1-093A-50FF-2B97-B10D49C4639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DE2519-9A40-BE1F-019D-1EC1D2273B2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1204AF-21F7-848E-0850-19ECE92C1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00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0"/>
            <a:ext cx="4588917" cy="547551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44FD647-5EFF-6074-722B-992407D56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F2C3778A-395F-6D6F-B61E-2267DF0B0A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5E4E4-53BD-0F46-8ACB-5776BEAC35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64D912-22A0-4427-9D4C-0D75645A9082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DCF51-DA31-4F55-134F-3DE1A518E5D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F89F09-3AE1-8033-484B-69DF75FDB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2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2182112"/>
            <a:ext cx="4588917" cy="32933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97C2FF5E-9BA9-91BD-249D-600919BDE5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1479" y="-1"/>
            <a:ext cx="2299606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2AEAC185-E13A-A5FD-4782-25E848DA50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7632" y="-1"/>
            <a:ext cx="2182763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97042-D80D-9A21-0DDA-A84F6E20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A80128F-61DB-0803-CD9F-B6E694850C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310A6-FA49-9F25-70D1-BB75017DAA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FC94D0-D2D8-E866-84BD-34C4A1FE1E6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2FFB3-0B30-5D83-0D16-9E74FF94D4B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9CFE00-A3D9-EF2B-AE43-53B95F3A3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22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Columns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373007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A76968C-9584-75B6-412C-8D813D3B83C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5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5BE7786-E223-E932-8AE6-4FE1F9A0C80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9423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6B98ED2-BB52-5285-74C3-25BBC2602D2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44104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32D740-15B7-BE66-6FDD-D5D44D39556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26735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678A04-4CB9-5E5F-8922-C82DAC0D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B8ABE138-7BB7-C38F-5FA9-E98883B0B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CEDB7-42EB-1016-C1C5-A619558DFD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46C8BD-3459-64E9-9A03-60C5BBA8E8B6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991CC-342F-DF49-EFAA-8D2519351CF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2953BE-70D6-4029-3D06-C6E722933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579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Columns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8503821B-8800-93EB-1508-DBC3BF76EB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6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9E6DE31D-5272-B0A2-9A99-944865B588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4078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DF4C66CF-173B-7AD6-91BD-03863C58F9C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7809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129CDB-7C11-80BA-1AF7-0AAA646EB93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3211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567848-DE76-D6C2-5C62-BB6511D67E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59206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105651-C81E-E280-825C-160B87FF37A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708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0D15CA9E-A822-C49E-51E7-F5E601FC93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169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B1AF7D5-153A-D2D3-F2EC-4B55FC624A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265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5935367-88BC-20C1-26A5-7EEA64EC77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97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9F79719F-DCD6-82A5-AFB7-6DC3BCEE9C6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3211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B3DA9DE-5606-AC48-FD10-6073C15F5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6EB32608-F95A-51AD-ED30-B48F2763DF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7EE8D0-4508-EF4F-D27F-63ED26650A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1DF28D-665E-00A9-A6E5-4E1D9E17D85B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1F4B1D-B764-73A0-040D-663EE460B8D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2DDB0A-EF86-3ADF-05B1-E8585570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20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Columns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3314830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8458" y="3391409"/>
            <a:ext cx="3314832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5219" y="3391409"/>
            <a:ext cx="3344331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332902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4698924" y="3219434"/>
            <a:ext cx="332902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8402639" y="3219434"/>
            <a:ext cx="332433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3314830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8458" y="2077152"/>
            <a:ext cx="3314832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05520" y="2077152"/>
            <a:ext cx="3310161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20CC089-69CB-55F5-2BFE-68930202E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64E49A5-9571-BD79-6E77-79782D5CB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DCC3B-8EF8-A898-3D54-0E9E1E353C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2D0681-3706-00B3-09CD-2C846D45F75C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FB3588-F35B-0F4C-2E5F-F8A73973CF4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C3CECC-B116-8CF1-E6B3-5217A126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F77309-F489-83C1-52B5-C626367A3E30}"/>
              </a:ext>
            </a:extLst>
          </p:cNvPr>
          <p:cNvGrpSpPr/>
          <p:nvPr userDrawn="1"/>
        </p:nvGrpSpPr>
        <p:grpSpPr>
          <a:xfrm>
            <a:off x="4505931" y="2084364"/>
            <a:ext cx="3705825" cy="3482502"/>
            <a:chOff x="4505931" y="1483117"/>
            <a:chExt cx="3705825" cy="44335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2480D1-5BE9-85AA-D831-01E525CAE4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505931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50CA4E-790E-4F32-BE0C-4D8422776FF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11756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8060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Columns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2528249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3712787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C2D500-9154-9D1F-C8A9-0D0517B59B3D}"/>
              </a:ext>
            </a:extLst>
          </p:cNvPr>
          <p:cNvCxnSpPr>
            <a:cxnSpLocks/>
          </p:cNvCxnSpPr>
          <p:nvPr userDrawn="1"/>
        </p:nvCxnSpPr>
        <p:spPr>
          <a:xfrm>
            <a:off x="64672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9187898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2321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0F17997-C88B-CC9B-4471-FD928534E2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6810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7432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587C790-D6C0-D378-FD8E-5C267613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604DA33-9E99-4A29-62B7-894EB4019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C5FBF-6C70-243B-0721-B74A98859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84C8EE-16B5-EA52-9A98-72533E9D8D43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1631E-8636-E450-B3CE-46E0E4C0A8DB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4D7F38-6F14-D4F8-D04A-C202DB8EB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B137F2-25B5-7717-257C-17F1F1DFE0DA}"/>
              </a:ext>
            </a:extLst>
          </p:cNvPr>
          <p:cNvGrpSpPr/>
          <p:nvPr userDrawn="1"/>
        </p:nvGrpSpPr>
        <p:grpSpPr>
          <a:xfrm>
            <a:off x="3627157" y="2022440"/>
            <a:ext cx="5473801" cy="3544426"/>
            <a:chOff x="3627157" y="1483117"/>
            <a:chExt cx="5473801" cy="44335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8544AC-6979-B22A-8E44-FDC8BC6AE8B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627157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0860A8-D177-6A98-3F89-D24C86D18E7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359206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A3574D-A1F7-8059-B814-5576BAEA34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100958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780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24358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92328"/>
            <a:ext cx="277792" cy="6387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B7554F-6CD8-D5F1-1C82-1445CAE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A21BA2-CBD7-B394-A582-C09ACEB5A1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CA3AD5-ADF2-3BC8-C2BB-2C74DF4CD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79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 State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Pennsylvania State Map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209" y="1923854"/>
            <a:ext cx="2415865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pic>
        <p:nvPicPr>
          <p:cNvPr id="4" name="Picture 3" descr="The state of Pennsylvania shows the locations of five campuses of the University of Pittsburgh in Bradford, Greensburg, Johnstown, Titusville and Pittsburgh. ">
            <a:extLst>
              <a:ext uri="{FF2B5EF4-FFF2-40B4-BE49-F238E27FC236}">
                <a16:creationId xmlns:a16="http://schemas.microsoft.com/office/drawing/2014/main" id="{89F00AF4-5EA3-85A6-C75A-9F786644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6690" y="1314940"/>
            <a:ext cx="8783733" cy="4940849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996C664-A7F6-3D94-5037-21943AD9C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5F0E620-3733-EF2C-D737-289548BF80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CF825-D86C-A889-D7D5-C4F90DD2AB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96959F-3F2C-873A-5E7D-D95CD4D8598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56B25-B9F5-3773-9E05-EBD8703CB25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57E745-1830-217B-0D34-D7D29C5C9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26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75037A-211A-0260-E975-502EF3457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0252D5-EE17-72EF-BB70-A64AACC24DE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9B169-7AA1-0AE3-A738-B266F8D2D807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7BBC2DF-BC4A-D79C-DCF6-9F42DA8B3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7" name="Picture 6" descr="A yellow and white squares&#10;&#10;Description automatically generated">
            <a:extLst>
              <a:ext uri="{FF2B5EF4-FFF2-40B4-BE49-F238E27FC236}">
                <a16:creationId xmlns:a16="http://schemas.microsoft.com/office/drawing/2014/main" id="{638A24B0-6E1E-DCEE-258F-F85CC34C5C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 Questions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948148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B7554F-6CD8-D5F1-1C82-1445CAE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4CC0A7-F07D-EBD8-DDE5-D3FF013030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DFC990-FDD5-4574-AA8A-D1DA181F9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03A0DC-9489-EA9B-34E8-069F06B0AF0A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A5963-63B1-659E-6168-44AD14199691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0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 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630706"/>
            <a:ext cx="12053104" cy="194702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75037A-211A-0260-E975-502EF3457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2689" y="362275"/>
            <a:ext cx="2407715" cy="748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684C4-7AF4-5F90-62B2-6406750E9A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A2DD4-5569-DCE6-8C65-0252143A76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7EF01-9B43-B49F-0496-4371143CFBA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1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5" name="Picture 4" descr="This is the main institutional mark of the University of Pittsburgh, in royal blue and gold. ">
            <a:extLst>
              <a:ext uri="{FF2B5EF4-FFF2-40B4-BE49-F238E27FC236}">
                <a16:creationId xmlns:a16="http://schemas.microsoft.com/office/drawing/2014/main" id="{B1CF8824-230E-A55C-8536-05C488C10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9051" y="1952733"/>
            <a:ext cx="7613896" cy="23674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EAE99-90F0-51B9-78DA-406FBD76CBB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A385E-3D46-CD82-151A-810BEDD2C966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90B55D0-8469-8BB8-E079-DE201388FB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1" name="Picture 10" descr="A yellow and white squares&#10;&#10;Description automatically generated">
            <a:extLst>
              <a:ext uri="{FF2B5EF4-FFF2-40B4-BE49-F238E27FC236}">
                <a16:creationId xmlns:a16="http://schemas.microsoft.com/office/drawing/2014/main" id="{8F6CAFD0-D584-550D-77DB-83BF26C534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4" name="Picture 23" descr="This is the main institutional mark of the University of Pittsburgh. ">
            <a:extLst>
              <a:ext uri="{FF2B5EF4-FFF2-40B4-BE49-F238E27FC236}">
                <a16:creationId xmlns:a16="http://schemas.microsoft.com/office/drawing/2014/main" id="{6FB7554F-6CD8-D5F1-1C82-1445CAE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9046" y="1952733"/>
            <a:ext cx="7613907" cy="23674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40FFB5-BAAC-BF69-DD00-EB11B442B8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0C187C-C68E-1872-6C8D-AD800E35D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8E4196-B801-527E-1869-FE0091EAC022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8547A6-1472-6643-A7C3-0614E3531088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9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373348"/>
            <a:ext cx="12053104" cy="22052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5" name="Picture 4" descr="This is the main institutional mark of the University of Pittsburgh, in royal blue and gold. ">
            <a:extLst>
              <a:ext uri="{FF2B5EF4-FFF2-40B4-BE49-F238E27FC236}">
                <a16:creationId xmlns:a16="http://schemas.microsoft.com/office/drawing/2014/main" id="{B1CF8824-230E-A55C-8536-05C488C109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89051" y="1563095"/>
            <a:ext cx="7613896" cy="2367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271648-F117-DFA1-1C31-3B9A0D4C39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DF55A-8BB2-3B33-D371-86C71DB8B1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5FC82-33E7-013B-6909-1A92FFD178C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6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an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b="4187"/>
          <a:stretch/>
        </p:blipFill>
        <p:spPr>
          <a:xfrm>
            <a:off x="138896" y="4630707"/>
            <a:ext cx="12053104" cy="194789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88954"/>
            <a:ext cx="277792" cy="6391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and Gold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75037A-211A-0260-E975-502EF3457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2689" y="362275"/>
            <a:ext cx="2407715" cy="748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44B56F-DBF0-5E24-D0D7-7E9B61823D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D2ED6-4301-65EC-735C-BFB59AE47C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C8B43FE5-DF06-EE45-EB33-BE52700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8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7793"/>
            <a:ext cx="277792" cy="630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8F677-27D4-F226-EA6A-640C50B4F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2777" y="499410"/>
            <a:ext cx="2407712" cy="748648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D13415A7-A6AE-1C88-17A4-5C4AA874D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CC510-FD1E-1969-8852-213CF8753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3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With Photo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9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67650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76936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800739" y="3057261"/>
            <a:ext cx="277792" cy="7323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1"/>
            <a:ext cx="277794" cy="27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50669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8F677-27D4-F226-EA6A-640C50B4F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2776" y="499410"/>
            <a:ext cx="2407715" cy="748648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01478" y="-1"/>
            <a:ext cx="4588917" cy="685798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031A7-4AB0-D3F7-241B-0D14F8E4A5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53E899-DD0D-7B16-0945-6CD3D3BA9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25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old With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65AC2E60-2D04-DC4E-7120-2C3869435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r="38099" b="4187"/>
          <a:stretch/>
        </p:blipFill>
        <p:spPr>
          <a:xfrm>
            <a:off x="138896" y="4630707"/>
            <a:ext cx="7460975" cy="194789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Gold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88954"/>
            <a:ext cx="277792" cy="6391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8F677-27D4-F226-EA6A-640C50B4F1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2777" y="499410"/>
            <a:ext cx="2407712" cy="748648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AC4CC-E82D-C52D-BF74-5783AA2178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5197" y="762803"/>
            <a:ext cx="277792" cy="11912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A3104D1-E46B-870F-7B19-860853CFA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740" y="1309853"/>
            <a:ext cx="10060615" cy="1306365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6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9A7D4DA-3313-441C-DF5B-10DFEE6D3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739" y="3125026"/>
            <a:ext cx="6786839" cy="2982264"/>
          </a:xfrm>
        </p:spPr>
        <p:txBody>
          <a:bodyPr lIns="0" r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21BCE-2C8B-DC79-F4FC-50E03BCF0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4422F2-CEE0-6A65-5F5C-D9999D4AA7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12421" y="5595101"/>
            <a:ext cx="2407715" cy="748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55CB9E-1E50-B642-DD25-E9CDD6AC35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4ECEAD-4A87-DBCA-69CD-56AEE9D1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5741" y="2870621"/>
            <a:ext cx="2546095" cy="0"/>
          </a:xfrm>
          <a:prstGeom prst="line">
            <a:avLst/>
          </a:prstGeom>
          <a:ln w="508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5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old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E3A784E-6A31-CB09-800E-D3D8675BC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197" y="6492875"/>
            <a:ext cx="1192803" cy="365125"/>
          </a:xfrm>
          <a:solidFill>
            <a:schemeClr val="accent1"/>
          </a:solidFill>
        </p:spPr>
        <p:txBody>
          <a:bodyPr lIns="182880"/>
          <a:lstStyle>
            <a:lvl1pPr algn="l">
              <a:defRPr/>
            </a:lvl1pPr>
          </a:lstStyle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0903-AA63-73B1-F1D3-87FACFE64C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550" y="1795463"/>
            <a:ext cx="3921125" cy="798512"/>
          </a:xfrm>
          <a:solidFill>
            <a:schemeClr val="accent2"/>
          </a:solidFill>
        </p:spPr>
        <p:txBody>
          <a:bodyPr lIns="274320" anchor="ctr" anchorCtr="0">
            <a:normAutofit/>
          </a:bodyPr>
          <a:lstStyle>
            <a:lvl1pPr marL="0" indent="0">
              <a:buNone/>
              <a:defRPr sz="3600" b="1">
                <a:solidFill>
                  <a:srgbClr val="003594"/>
                </a:solidFill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287672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F62F7C-2057-C77A-918A-9DDF21D2C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668250"/>
            <a:ext cx="10758375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BF476AF-4398-4052-63A0-1B315584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4502C974-BE97-9E07-A60C-77904D1327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F8999F-FC95-EF35-5D2F-AD1F29B319D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47CFB-3AF5-71EE-EA0E-FDB3F158A00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0BDE64-0098-1C8D-8FA3-744CBE35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5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D5778-B21B-40B6-9CEF-79B0D59AC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06EFF-F9A5-9E40-A502-3D98189BE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3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3" r:id="rId2"/>
    <p:sldLayoutId id="2147483727" r:id="rId3"/>
    <p:sldLayoutId id="2147483731" r:id="rId4"/>
    <p:sldLayoutId id="2147483729" r:id="rId5"/>
    <p:sldLayoutId id="2147483730" r:id="rId6"/>
    <p:sldLayoutId id="2147483753" r:id="rId7"/>
    <p:sldLayoutId id="2147483751" r:id="rId8"/>
    <p:sldLayoutId id="2147483732" r:id="rId9"/>
    <p:sldLayoutId id="2147483736" r:id="rId10"/>
    <p:sldLayoutId id="2147483735" r:id="rId11"/>
    <p:sldLayoutId id="2147483739" r:id="rId12"/>
    <p:sldLayoutId id="2147483740" r:id="rId13"/>
    <p:sldLayoutId id="2147483737" r:id="rId14"/>
    <p:sldLayoutId id="2147483738" r:id="rId15"/>
    <p:sldLayoutId id="2147483742" r:id="rId16"/>
    <p:sldLayoutId id="2147483743" r:id="rId17"/>
    <p:sldLayoutId id="2147483745" r:id="rId18"/>
    <p:sldLayoutId id="2147483744" r:id="rId19"/>
    <p:sldLayoutId id="2147483750" r:id="rId20"/>
    <p:sldLayoutId id="2147483754" r:id="rId21"/>
    <p:sldLayoutId id="2147483746" r:id="rId22"/>
    <p:sldLayoutId id="2147483747" r:id="rId23"/>
    <p:sldLayoutId id="2147483755" r:id="rId24"/>
    <p:sldLayoutId id="2147483748" r:id="rId25"/>
    <p:sldLayoutId id="214748374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onth Day Year">
            <a:extLst>
              <a:ext uri="{FF2B5EF4-FFF2-40B4-BE49-F238E27FC236}">
                <a16:creationId xmlns:a16="http://schemas.microsoft.com/office/drawing/2014/main" id="{9597E11F-7750-0CAC-C23A-17165A2DA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Presentation Subtitle or Presenter Name">
            <a:extLst>
              <a:ext uri="{FF2B5EF4-FFF2-40B4-BE49-F238E27FC236}">
                <a16:creationId xmlns:a16="http://schemas.microsoft.com/office/drawing/2014/main" id="{598FC6B3-6436-7E8E-EEE5-A09CC7808D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F3E52DB9-901C-8832-D23C-1881264B54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chool, Department, Center or Institution name">
            <a:extLst>
              <a:ext uri="{FF2B5EF4-FFF2-40B4-BE49-F238E27FC236}">
                <a16:creationId xmlns:a16="http://schemas.microsoft.com/office/drawing/2014/main" id="{74696B48-68A0-470A-8361-79BDA5BA1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3E47FD-0ED2-38A9-BAEA-5AF443D474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01</a:t>
            </a:r>
          </a:p>
        </p:txBody>
      </p:sp>
    </p:spTree>
    <p:extLst>
      <p:ext uri="{BB962C8B-B14F-4D97-AF65-F5344CB8AC3E}">
        <p14:creationId xmlns:p14="http://schemas.microsoft.com/office/powerpoint/2010/main" val="242267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6B3F3-D26D-7A97-1D71-043F32E1D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3BE205-3165-24A6-60EB-3C68203CC6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68B72-668A-E3D0-8CD9-8F77B80739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2AA18-122D-94DF-49F8-4C2C3D4634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294B7C1-970D-BA5D-A48E-08A9504EE1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Slide Title for Accessibility 10</a:t>
            </a:r>
          </a:p>
        </p:txBody>
      </p:sp>
    </p:spTree>
    <p:extLst>
      <p:ext uri="{BB962C8B-B14F-4D97-AF65-F5344CB8AC3E}">
        <p14:creationId xmlns:p14="http://schemas.microsoft.com/office/powerpoint/2010/main" val="23680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DB6C0-47F8-6A70-F4AA-159BAA8E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25FA0-72B7-8235-3082-2360CA4EEC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56D6D-DE0E-607F-655C-51410EBDD3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2EA65-633A-9D47-0B09-12E3E62A5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8D77D6-A2C7-812E-F3AD-5420C2FD85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CFA560-A8B8-E52A-C656-E659801EB8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11</a:t>
            </a:r>
          </a:p>
        </p:txBody>
      </p:sp>
    </p:spTree>
    <p:extLst>
      <p:ext uri="{BB962C8B-B14F-4D97-AF65-F5344CB8AC3E}">
        <p14:creationId xmlns:p14="http://schemas.microsoft.com/office/powerpoint/2010/main" val="384877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78BCFB-2245-DB95-5BEB-BF27FB917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EF80E-C3F6-2BE2-FA3E-0E2088FF5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8C876-D509-E016-F2F8-163F437C3A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A911-8A9A-18F3-AAFA-A7E7221426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32B-3705-B906-C412-78291AB0B2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1C630C-6C84-383F-E6D2-0C49CF14BE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3F26-FBEE-8FAF-6106-E70F783F9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E27CBF-9E1C-58A1-3798-E9B3FE8243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4200FE-3FEB-7F8F-A033-5D7E58A913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1000062-7621-0776-5ADC-949FBC2BC9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DB3327-E0B2-3E8A-EA24-8041BAAE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82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97B785D-448D-A9D0-C8A7-5D144D2CA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C8E3-DD06-C049-AFEA-897ACF71CE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028F53-6D05-232E-6CA1-87DF9F1F09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0F9B46-B361-482C-A2C2-148AD95D04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CDFBC2-945B-5996-BB02-383FEDA50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8D25CC-F1D0-F2B8-0405-59779245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9775C-639F-3EC3-ACEB-F64E4E23F3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DCB158-F891-8625-6F14-9655C86D4E4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B3D63-1354-6044-EAB4-15F7636CE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33C570-A75B-EA00-68F1-99FA060A08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140D8-1ACA-40B1-978E-B46A04BBAF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F36EA4C-8E1B-954E-0716-3B2E8C661B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46C29C-BEDE-E117-734F-C25E82A9D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62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1F3A0-9CD9-630F-F807-FB5B77EB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2EA4-A876-5C97-5DD2-B2DFA7DC4E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604AC-2F03-3F9B-AFFB-1BDDDC3D7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C0367-7764-FD94-C2E4-E68A85B91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46A4CEC7-DF21-2FA7-5752-C8A3B3A621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F89A0B-B12B-70BA-BAFA-B6C780030C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9712CB-FA9B-945E-5356-3BD80276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26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BD8F8F-7D9C-A5DA-CF9F-18B02926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BABD8-F6B7-AE04-A1E8-6A75F6324C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3ED98099-0CC3-B5BE-0FE6-D8E507D09E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0E579369-93D9-AEF4-6949-7AC3079B24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4F6C7CE5-D14F-D527-0CC2-282557224A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1D12F-C858-1D65-0305-0415C05A1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464D49-0AD5-9471-7DD5-20657E19F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D06446D-1D61-3AAC-02D6-4D8295700E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E058EB-ED90-7FC0-2A38-1618E5657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95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9562CD8-9AD0-7EE2-7DE9-E0FC2D6D3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81613-E955-7B82-FAF6-000D67E4AA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E4864-B702-F208-60A2-94049DBEDC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41024B-1A8A-3D3C-CBAF-C4EE165DF9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601B3E78-7315-AE7B-5F33-D8CBDC82314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747026-0C22-70CE-144D-6E8AB32392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38A53-C66F-95C8-DA3B-8B7DAAE41F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44E4378E-FEBA-65B0-7E19-1F946F5BE9B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BD889-42A5-64F4-F393-1058C5438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2AC461-8702-1039-C29C-B68F325A6D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765EEFEA-3A80-B618-F907-711E8E4FA59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1C43BD-F680-C018-5734-FC278802C0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E82CB2E-7C70-CD92-2658-0ADFA2A028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42B98B-CD85-88ED-7664-1182C745C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50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09A851F-3E82-95E9-9B6A-43DC56103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CF53E-ADBB-4111-9DD8-98E3DBDE41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467580-8426-9E49-D0FC-09AAB586F3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EEACAB-1DF6-FDA3-D125-9DEF8C34A46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261F9133-1DF1-F203-41B8-EFD731E12E6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032E88-25C9-5828-2621-C32870E438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8FB478-20D9-E6B6-8E60-86D72E85BA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85511E04-E2C6-D402-49E5-DF17B0BD5D5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4AA84-773D-CC29-FA0B-1F15B71957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EE2DBA-B4D3-36C9-4F99-3D036BE18F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BF9B208C-6F45-8C12-221F-8F5E07FFE1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ABB85-D0DA-B35B-F609-B674D17EA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2B5E79-2C58-4A63-9B3A-DE6CEE7FFC9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67BCB17D-E62B-1E1C-7DDB-431821E5373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B80833-3587-3C0C-6C7A-4602DB6F4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1BA51EF9-A9C3-8E44-533F-A2AC561442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17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29DE80-52D4-28AD-AC76-7A38771E6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84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7975B0-6198-504B-6E07-54D1324AB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EB157-B55D-D521-6116-AF2ECF1A7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176086-B1F9-E743-0766-FA2F49906F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1B321F-9B2F-879B-95D8-2E1ABCAFB1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0F71B-DE86-E492-8D1F-E492FF3BF0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731A4C-47D4-577F-8DE1-7D6903A958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CD0E4-EBBA-23FC-4D69-9521E9046A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060888-28F3-F56E-176C-576640EEB8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164809-CCF0-179C-85D1-0866490336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D8E2C08-F989-204B-4396-0E2B69E8B3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7B8774-DA87-0EA5-BC6C-B47F38342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5BC8E9-91D8-E4CB-91EB-432B7FB97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FFEEC-20AC-3F91-DFAB-6C436B38D9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CC047-A2F9-5F31-8AAE-776728EC2C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AB4147-F2F3-752C-4D03-E7196798CFE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3AE3AC-80F2-9CC4-C55E-C13143F9D8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A8DADC-133D-D541-821B-E4FD0469D6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6B1FA-4814-B130-19C8-D3091E8BD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2D1D86-0F5D-5298-8CE7-15588D3E8B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81A22-A2A3-7856-A313-A644B6E05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62C22C-5353-C515-940B-9A4D3C42D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494961-2B05-7000-1EE4-88A8865D6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8ADB7BD-1A1E-40B5-7B2C-C1D3FF5630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19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01A6CC-AC94-08EB-E674-FFFC21CD7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40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E8EA0C-B01C-5B48-7336-84C8715513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CAC8CB-DDC4-00C6-E261-F8E8156F66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3BDA6EE-1E4E-04F3-4957-AF2474864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DFC23CC-65A9-5229-828D-8B748E5C3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4AB3E2-2F60-4B51-098E-A239E60CF2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02</a:t>
            </a:r>
          </a:p>
        </p:txBody>
      </p:sp>
    </p:spTree>
    <p:extLst>
      <p:ext uri="{BB962C8B-B14F-4D97-AF65-F5344CB8AC3E}">
        <p14:creationId xmlns:p14="http://schemas.microsoft.com/office/powerpoint/2010/main" val="342243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791E6E-B1EC-3046-53E5-2C898221EF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F8708-4BB1-CABD-61EE-0911DEB07A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8A1CE-DDE3-1248-F25D-A0BCE546F5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B45F8-6F58-3C83-7D52-9ECD947DE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2BB3CCA-38B6-0917-8422-9B61F71A54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Slide Title for Accessibility 20</a:t>
            </a:r>
          </a:p>
        </p:txBody>
      </p:sp>
    </p:spTree>
    <p:extLst>
      <p:ext uri="{BB962C8B-B14F-4D97-AF65-F5344CB8AC3E}">
        <p14:creationId xmlns:p14="http://schemas.microsoft.com/office/powerpoint/2010/main" val="107128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E8FC3E-3B37-77A2-8293-525F1A647E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66AE-8628-C8A0-F0F9-5F289849DE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B3E50-16CF-8114-A422-1A6EBB73BC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0AC622-A5B2-3359-D197-37DACBF943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21</a:t>
            </a:r>
          </a:p>
        </p:txBody>
      </p:sp>
    </p:spTree>
    <p:extLst>
      <p:ext uri="{BB962C8B-B14F-4D97-AF65-F5344CB8AC3E}">
        <p14:creationId xmlns:p14="http://schemas.microsoft.com/office/powerpoint/2010/main" val="3922461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E8C1-A880-DB49-B45D-B02FC6EAC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8BCA7-3F13-CC11-63AD-94003F766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70F30-9277-1BF3-61A4-6CB6D112B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49C573-F751-1E3A-58D0-B39B43CF69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FB7693-BCFB-7AF1-28E4-A6652E0F6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3428996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83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6F46C5-76CC-4DE1-2FF4-E5B9F60C31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5F329-AF0E-E332-B1A4-5FF4A635C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FF591-ED60-3165-0946-EDE62CF9AF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A161DC-B9CB-48EE-351D-C907900388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23</a:t>
            </a:r>
          </a:p>
        </p:txBody>
      </p:sp>
    </p:spTree>
    <p:extLst>
      <p:ext uri="{BB962C8B-B14F-4D97-AF65-F5344CB8AC3E}">
        <p14:creationId xmlns:p14="http://schemas.microsoft.com/office/powerpoint/2010/main" val="3127919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A11A94-FDA3-9847-4CCB-CB687CAA03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BBA12-658C-564D-D455-8066B6A391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2D9A5D-967D-2F1D-EC11-9EB7BBC43E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24</a:t>
            </a:r>
          </a:p>
        </p:txBody>
      </p:sp>
    </p:spTree>
    <p:extLst>
      <p:ext uri="{BB962C8B-B14F-4D97-AF65-F5344CB8AC3E}">
        <p14:creationId xmlns:p14="http://schemas.microsoft.com/office/powerpoint/2010/main" val="2796877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E8B2AD-402B-1A69-85BF-2AECF523C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B5750-9F38-5B59-AC87-E48EC1AA70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A8C249-D828-FA3B-FE51-E3ACA505DD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25</a:t>
            </a:r>
          </a:p>
        </p:txBody>
      </p:sp>
    </p:spTree>
    <p:extLst>
      <p:ext uri="{BB962C8B-B14F-4D97-AF65-F5344CB8AC3E}">
        <p14:creationId xmlns:p14="http://schemas.microsoft.com/office/powerpoint/2010/main" val="3833337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5BE58B-5BB4-6B64-6238-730E887EEF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EDEAB-2138-51F2-5E36-AD1FD6EF57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0C437E-8D54-0B6D-27CE-875DCAFC13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26</a:t>
            </a:r>
          </a:p>
        </p:txBody>
      </p:sp>
    </p:spTree>
    <p:extLst>
      <p:ext uri="{BB962C8B-B14F-4D97-AF65-F5344CB8AC3E}">
        <p14:creationId xmlns:p14="http://schemas.microsoft.com/office/powerpoint/2010/main" val="157412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6154FD-34B9-F095-D450-768384120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56239D0-CD03-9078-C31B-36E65AF421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4A8F259-72C2-37C1-8E39-AFC98A7326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B8843B9-80E3-CF50-E1D9-0A1505AEC0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270792-B839-0479-E77B-12CD1AB7C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03</a:t>
            </a:r>
          </a:p>
        </p:txBody>
      </p:sp>
    </p:spTree>
    <p:extLst>
      <p:ext uri="{BB962C8B-B14F-4D97-AF65-F5344CB8AC3E}">
        <p14:creationId xmlns:p14="http://schemas.microsoft.com/office/powerpoint/2010/main" val="315046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21BB5-CA04-263E-1AC9-7DF12A8EA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8EA00-7E87-26EA-041D-3288E3B184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363413-9A5D-5A27-8B8C-61B9C8C38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F880E-D737-9F88-9950-A7F686639E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n image placeholder for a University of Pittsburgh presentation. ">
            <a:extLst>
              <a:ext uri="{FF2B5EF4-FFF2-40B4-BE49-F238E27FC236}">
                <a16:creationId xmlns:a16="http://schemas.microsoft.com/office/drawing/2014/main" id="{E0A4F8E1-53B0-C713-599E-880321216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76ABB2-FCC0-1E77-71C7-69024F4824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04</a:t>
            </a:r>
          </a:p>
        </p:txBody>
      </p:sp>
    </p:spTree>
    <p:extLst>
      <p:ext uri="{BB962C8B-B14F-4D97-AF65-F5344CB8AC3E}">
        <p14:creationId xmlns:p14="http://schemas.microsoft.com/office/powerpoint/2010/main" val="57820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A521A-4322-FD15-DAB5-7EEFC5DF1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57AD6-18F1-C41B-0998-9AEDC58B3A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19F0A-956B-D7FE-15A2-B4ACAB64C3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9F453-8236-D7BC-1C28-0DCCE19DC3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EB7BAD73-8657-B2AC-C7C5-A6057308A5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0135CE2-03EC-EBA0-D508-58F2738BE2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3F5D96-788B-A028-A572-25B928AF7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25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A0FCF-3FD1-A12B-0BC0-953D81D2E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16A5D-87A3-7F35-F76C-B08819C5AD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249A72-F254-83FF-99E0-3BBD94066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E010D-F6F9-452C-F64E-BCAD0476F4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22D8312E-6899-9FAF-BE91-2C01A98888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12AA00-586D-D7B3-59A5-EA0A9DAAF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06</a:t>
            </a:r>
          </a:p>
        </p:txBody>
      </p:sp>
    </p:spTree>
    <p:extLst>
      <p:ext uri="{BB962C8B-B14F-4D97-AF65-F5344CB8AC3E}">
        <p14:creationId xmlns:p14="http://schemas.microsoft.com/office/powerpoint/2010/main" val="31430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EF298-1A07-8604-8D51-9CC172A652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C5695B-6468-635B-CD8B-34F2900C6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36EF39-269B-8535-357E-B4E68B30FF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07</a:t>
            </a:r>
          </a:p>
        </p:txBody>
      </p:sp>
    </p:spTree>
    <p:extLst>
      <p:ext uri="{BB962C8B-B14F-4D97-AF65-F5344CB8AC3E}">
        <p14:creationId xmlns:p14="http://schemas.microsoft.com/office/powerpoint/2010/main" val="346025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F703E8E5-BAE5-606F-1E94-9E783D10CC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BC3BB-D0F9-37A2-FAA8-AE1980C86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4F73D9-5040-103E-053F-F0060EC63B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08</a:t>
            </a:r>
          </a:p>
        </p:txBody>
      </p:sp>
    </p:spTree>
    <p:extLst>
      <p:ext uri="{BB962C8B-B14F-4D97-AF65-F5344CB8AC3E}">
        <p14:creationId xmlns:p14="http://schemas.microsoft.com/office/powerpoint/2010/main" val="414980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10748-630D-E058-B22B-8C836C620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040F9-FA98-82B5-0D62-884AA0D01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2026" y="6466113"/>
            <a:ext cx="6799163" cy="3756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AB2BE-0425-10C1-3356-BDCEFA67C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1D87A-7381-8C67-3AE3-ADB0E028D0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E97676-794B-FB15-04E2-B2C49503BB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</p:spTree>
    <p:extLst>
      <p:ext uri="{BB962C8B-B14F-4D97-AF65-F5344CB8AC3E}">
        <p14:creationId xmlns:p14="http://schemas.microsoft.com/office/powerpoint/2010/main" val="85252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003493"/>
      </a:accent1>
      <a:accent2>
        <a:srgbClr val="FFB81C"/>
      </a:accent2>
      <a:accent3>
        <a:srgbClr val="B87333"/>
      </a:accent3>
      <a:accent4>
        <a:srgbClr val="D6E3E8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39055</TotalTime>
  <Words>180</Words>
  <Application>Microsoft Macintosh PowerPoint</Application>
  <PresentationFormat>Widescreen</PresentationFormat>
  <Paragraphs>63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Arial</vt:lpstr>
      <vt:lpstr>Calibri</vt:lpstr>
      <vt:lpstr>Wingdings</vt:lpstr>
      <vt:lpstr>Office Theme</vt:lpstr>
      <vt:lpstr>Slide Title for Accessibility 01</vt:lpstr>
      <vt:lpstr>Slide Title for Accessibility 02</vt:lpstr>
      <vt:lpstr>Slide Title for Accessibility 03</vt:lpstr>
      <vt:lpstr>Slide Title for Accessibility 04</vt:lpstr>
      <vt:lpstr>Slide Title for Accessibility 05</vt:lpstr>
      <vt:lpstr>Slide Title for Accessibility 06</vt:lpstr>
      <vt:lpstr>Slide Title for Accessibility 07</vt:lpstr>
      <vt:lpstr>Slide Title for Accessibility 08</vt:lpstr>
      <vt:lpstr>Slide Title for Accessibility 09</vt:lpstr>
      <vt:lpstr>Slide Title for Accessibility 10</vt:lpstr>
      <vt:lpstr>Slide Title for Accessibility 11</vt:lpstr>
      <vt:lpstr>Slide Title for Accessibility 12</vt:lpstr>
      <vt:lpstr>Slide Title for Accessibility 13</vt:lpstr>
      <vt:lpstr>Slide Title for Accessibility 14</vt:lpstr>
      <vt:lpstr>Slide Title for Accessibility 15</vt:lpstr>
      <vt:lpstr>Slide Title for Accessibility 16</vt:lpstr>
      <vt:lpstr>Slide Title for Accessibility 17</vt:lpstr>
      <vt:lpstr>Slide Title for Accessibility 18</vt:lpstr>
      <vt:lpstr>Slide Title for Accessibility 19</vt:lpstr>
      <vt:lpstr>Slide Title for Accessibility 20</vt:lpstr>
      <vt:lpstr>Slide Title for Accessibility 21</vt:lpstr>
      <vt:lpstr>Slide Title for Accessibility 22</vt:lpstr>
      <vt:lpstr>Slide Title for Accessibility 23</vt:lpstr>
      <vt:lpstr>Slide Title for Accessibility 24</vt:lpstr>
      <vt:lpstr>Slide Title for Accessibility 25</vt:lpstr>
      <vt:lpstr>Slide Title for Accessibility 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Beresh, Zachary</dc:creator>
  <cp:lastModifiedBy>Beresh, Zachary</cp:lastModifiedBy>
  <cp:revision>198</cp:revision>
  <dcterms:created xsi:type="dcterms:W3CDTF">2023-04-18T08:30:07Z</dcterms:created>
  <dcterms:modified xsi:type="dcterms:W3CDTF">2025-04-08T11:00:36Z</dcterms:modified>
</cp:coreProperties>
</file>