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4694"/>
  </p:normalViewPr>
  <p:slideViewPr>
    <p:cSldViewPr snapToGrid="0" snapToObjects="1">
      <p:cViewPr varScale="1">
        <p:scale>
          <a:sx n="156" d="100"/>
          <a:sy n="156" d="100"/>
        </p:scale>
        <p:origin x="12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5499-2565-6C40-A564-DB951A880E12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04BE-E89C-2147-80AF-97F8C4A62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04BE-E89C-2147-80AF-97F8C4A62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B04BE-E89C-2147-80AF-97F8C4A62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177528"/>
            <a:ext cx="3083716" cy="32242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5009" y="387178"/>
            <a:ext cx="4629150" cy="40145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8" y="387178"/>
            <a:ext cx="3086099" cy="79035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288" y="1188204"/>
            <a:ext cx="3142413" cy="321353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80087"/>
            <a:ext cx="4629150" cy="41157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89" y="388941"/>
            <a:ext cx="3142414" cy="75313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09DF51-A0E7-DB46-8C7E-E880944C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V="1">
            <a:off x="0" y="0"/>
            <a:ext cx="9244739" cy="5200166"/>
          </a:xfrm>
          <a:prstGeom prst="rect">
            <a:avLst/>
          </a:prstGeom>
        </p:spPr>
      </p:pic>
      <p:pic>
        <p:nvPicPr>
          <p:cNvPr id="9" name="Picture 8" descr="University of Pittsburgh logo">
            <a:extLst>
              <a:ext uri="{FF2B5EF4-FFF2-40B4-BE49-F238E27FC236}">
                <a16:creationId xmlns:a16="http://schemas.microsoft.com/office/drawing/2014/main" id="{FBFD4367-192C-3C40-8742-94B8498968C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85" y="4678887"/>
            <a:ext cx="1186717" cy="3526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5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rge Ahead.">
            <a:extLst>
              <a:ext uri="{FF2B5EF4-FFF2-40B4-BE49-F238E27FC236}">
                <a16:creationId xmlns:a16="http://schemas.microsoft.com/office/drawing/2014/main" id="{F03E000B-74E9-524B-BE5D-0E08E93055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39657" y="2655554"/>
            <a:ext cx="4396994" cy="632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82FDF-3B88-B046-ABAA-6E7C77C62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59526" y="3985033"/>
            <a:ext cx="1495879" cy="2375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86F721-FFC0-EE43-99B1-9482F4AF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9"/>
            <a:ext cx="9239098" cy="51906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pic>
        <p:nvPicPr>
          <p:cNvPr id="10" name="Picture 9" descr="University of Pittsburgh logo">
            <a:extLst>
              <a:ext uri="{FF2B5EF4-FFF2-40B4-BE49-F238E27FC236}">
                <a16:creationId xmlns:a16="http://schemas.microsoft.com/office/drawing/2014/main" id="{AC671A63-143C-C642-A978-B2EFC66A4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85" y="4678887"/>
            <a:ext cx="1186717" cy="352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3</a:t>
            </a:r>
          </a:p>
        </p:txBody>
      </p:sp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3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tri dish in laboratory">
            <a:extLst>
              <a:ext uri="{FF2B5EF4-FFF2-40B4-BE49-F238E27FC236}">
                <a16:creationId xmlns:a16="http://schemas.microsoft.com/office/drawing/2014/main" id="{29D5E6F1-8F85-814D-A368-2893886D2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215846" cy="5277394"/>
          </a:xfrm>
          <a:prstGeom prst="rect">
            <a:avLst/>
          </a:prstGeom>
        </p:spPr>
      </p:pic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046CC0A6-ED75-1440-A5F2-1355B6E6E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4AF4FD1-A183-A347-9584-C5EEF93C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ientists in a laboratory">
            <a:extLst>
              <a:ext uri="{FF2B5EF4-FFF2-40B4-BE49-F238E27FC236}">
                <a16:creationId xmlns:a16="http://schemas.microsoft.com/office/drawing/2014/main" id="{0338F9DD-F3A2-5843-866C-A9B824F6E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787" y="0"/>
            <a:ext cx="9316258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557E5-4AC6-554C-BC9F-161A88176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211" y="59697"/>
            <a:ext cx="1949987" cy="309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37D71-3B83-7041-B206-C93C8A54D41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Photo slide</a:t>
            </a:r>
          </a:p>
        </p:txBody>
      </p:sp>
    </p:spTree>
    <p:extLst>
      <p:ext uri="{BB962C8B-B14F-4D97-AF65-F5344CB8AC3E}">
        <p14:creationId xmlns:p14="http://schemas.microsoft.com/office/powerpoint/2010/main" val="201387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udent portrait">
            <a:extLst>
              <a:ext uri="{FF2B5EF4-FFF2-40B4-BE49-F238E27FC236}">
                <a16:creationId xmlns:a16="http://schemas.microsoft.com/office/drawing/2014/main" id="{AC19A79A-9006-634E-8D13-6E74B3644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79601" y="0"/>
            <a:ext cx="53644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4735B-6E9C-1A43-AECC-AAA90AD68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20" y="4905195"/>
            <a:ext cx="2700971" cy="30094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288" y="1207910"/>
            <a:ext cx="3142413" cy="3193832"/>
          </a:xfrm>
        </p:spPr>
        <p:txBody>
          <a:bodyPr/>
          <a:lstStyle/>
          <a:p>
            <a:r>
              <a:rPr lang="en-US" sz="1800" dirty="0"/>
              <a:t>Content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217C4-1040-C642-B3C8-3948E43FE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4" b="-1"/>
          <a:stretch/>
        </p:blipFill>
        <p:spPr>
          <a:xfrm>
            <a:off x="-213216" y="449172"/>
            <a:ext cx="840675" cy="2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0ADBECC-2A74-5C47-B85F-E4431912F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507" y="4131361"/>
            <a:ext cx="1702941" cy="8099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262A0D-2453-7E4F-9417-E2250E6B73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Ending Slide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022FD2-37CB-4944-B849-EB1430ED4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74" y="3976557"/>
            <a:ext cx="1949987" cy="3096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07E3F9-1179-7444-91D8-B01F59655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3" y="1278918"/>
            <a:ext cx="175000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9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064D2"/>
      </a:hlink>
      <a:folHlink>
        <a:srgbClr val="0064B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36</Words>
  <Application>Microsoft Macintosh PowerPoint</Application>
  <PresentationFormat>On-screen Show (16:9)</PresentationFormat>
  <Paragraphs>18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Title slide 1</vt:lpstr>
      <vt:lpstr>Title slide 2</vt:lpstr>
      <vt:lpstr>Title slide 3</vt:lpstr>
      <vt:lpstr>Headline Here</vt:lpstr>
      <vt:lpstr>Section title</vt:lpstr>
      <vt:lpstr>Photo slide</vt:lpstr>
      <vt:lpstr>Headline Here</vt:lpstr>
      <vt:lpstr>Ending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65</cp:revision>
  <cp:lastPrinted>2019-07-18T13:58:01Z</cp:lastPrinted>
  <dcterms:created xsi:type="dcterms:W3CDTF">2019-07-18T12:44:10Z</dcterms:created>
  <dcterms:modified xsi:type="dcterms:W3CDTF">2021-10-29T17:34:42Z</dcterms:modified>
</cp:coreProperties>
</file>